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превысило 8 млрд: разберём рост, размещение, возраст и урбанизацию.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характеристики населения мира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демография важна в географии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— часть социально-экономической географии: как население распределено по территории и как меняется со временем. Переписи, текущий учет и статистика ООН помогают сравнивать регионы по нагрузке на общество, рынку труда и уровню развития.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8,05 млрд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рост продолжается, но ускорение замедляется.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(World Population Prospects), оценка за 2023 год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население мира составило около 8,05 млрд. Вклад в прирост в основном дают Южная Азия и Африка к югу от Сахары, усиливая роль Глобального Юга.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распределение населения мира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Азии объясняется сочетанием больших площадей расселения, плотности и длительной демографической динамики в крупнейших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неравномерность размещения означает, что демографические и экономические изменения в Азии сильнее всего отражаются на глобальных тенденциях.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распределению населения по регионам (сводные данные, используемые в учебных курсах на базе статистики ООН)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населенные страны мира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Индия–двигатель прироста: лидер по численности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3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Китай удерживают главные позиции на демографической карте мира. В 2023 году Индия обогнала Китай по численности населения. На иллюстрации это легко показать масштабом и связанными с ним нагрузками на образование, города и рынок труда.
</a:t>
            </a:r>
            <a:endParaRPr lang="en-US" sz="133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вместе — больше трети человечества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13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двух гигантов сосредоточивает более 35% населения Земли. Такой «демографический узел» помогает понять, почему изменения в этих странах быстро отражаются на экономике, миграции и продовольственных цепочках. В коллаже хорошо подчеркнуть контраст плотности и расселения.
</a:t>
            </a:r>
            <a:endParaRPr lang="en-US" sz="1331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Бразилия, Нигерия, США, Индонезия и Пакистан: разные траектории
</a:t>
            </a:r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лидеров, в список крупнейших по численности стран входят США, Индонезия, Пакистан, Нигерия и Бразилия. Их объединяет высокий вклад в региональные рынки и различия в возрастном составе. Карта помогает связать численность с территорией и особенностями расселения.
</a:t>
            </a:r>
            <a:endParaRPr lang="en-US" sz="128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0705" y="1676050"/>
            <a:ext cx="316789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демографических показателей по регионам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пяти базовых характеристик: численность, рождаемость, смертность, медианный возраст и доля городского населения.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различается резко: Африка выделяется молодостью и высокой рождаемостью, Европа — старением и низкой рождаемостью, Азия — высокой численностью и наибольшей неоднородностью, Северная Америка — заметной ролью городов и миграции.
</a:t>
            </a:r>
            <a:endParaRPr lang="en-US" sz="1024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на основе международной статистики (в т.ч. ООН) и региональных сводок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как главный источник роста населения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средний уровень рождаемости снизился примерно до 2,3 ребенка на женщину, поэтому естественный прирост становится менее интенсивным по сравнению со второй половиной XX века.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Африки к югу от Сахары рождаемость часто остается выше 4, а во многих странах Восточной Азии и Европы она — ниже уровня простого воспроизводства.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рождаемости связано с образованием, урбанизацией, изменением семейных моделей и расширением доступа к медицинской помощи, что меняет «планы семей» и возможности контроля рождаемости.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рождаемости в мире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траектория показывает переход от высоких значений к более низким, при этом в отдельных странах рождаемость особенно низкая.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сравнения точных значений по всем десятилетиям видно: снижение рождаемости — фундаментальная причина замедления роста населения и будущего старения.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учебные сводки по динамике рождаемости (1950-е — 2020-е годы); мировое значение около 2,3 ребенка на женщину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продолжительности жизни начинается с сохранения детей. Вакцинация и профилактика сокращают число смертей в раннем возрасте и меняют демографическую структуру поколений.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снижение детской смертности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санитарии и доступа к воде снижает распространение инфекций. Это дает эффект на смертность всех возрастов и укрепляет здоровье в долгосрочной перспективе.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условия и чистая вода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медицинской помощи помогает справляться с болезнями, которые раньше приводили к ранним смертям. В демографии это отражается в более высоких значениях ожидаемой продолжительности жизни.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медицинской помощи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Остается разница в продолжительности жизни между странами с высоким и низким доходом — порядка 10–15 лет. Она тесно связана с качеством жизни и здравоохранения.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странами по уровню жизни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и продолжительность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объясняет смену режимов рождаемости и смертности и различия по стадиям в разных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медианный возраст близок к 31 году, но разница между странами огромна: у Нигера он около 15 лет, а в Японии — свыше 48. Это сразу видно по форме возрастной пирамиды.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возрастная структура создает потенциал для роста рабочей силы и новых возможностей для экономики, а стареющая повышает нагрузку на пенсии, медицину и уход. Поэтому возраст — ключ к планированию социальных систем.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пирамиды: пример Нигера и Японии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Нигера «основание» пирамиды шире: больше детей и выше доля возрастов, приходящихся на ближайшие годы рынка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пирамид объясняется сочетанием более высокой рождаемости и высокой продолжительности жизни: поэтому Япония быстрее стареет демографически.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интерпретация описанных в задании возрастных особенностей; условные индексы для сопоставления (без привязки к конкретным процентам).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города становятся главной средой жизни для большинства жителей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данные и оценки по урбанизации (UN DESA).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живет более 56% населения мира. Чем выше доля городских жителей, тем сильнее спрос на жилье, транспорт, школы, водоснабжение и рабочие места.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736" y="1733225"/>
            <a:ext cx="3156028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долю городского населения, скорость роста городов и общий характер урбанизации. В развивающихся регионах чаще растут города, а в развитых урбанизация уже «закрепилась».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проста: чем выше «зрелость» городов, тем медленнее их прирост, а в развивающихся регионах урбанизация идет быстрее и требует опережающей инфраструктуры.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(UN DESA): статистика и оценки по урбанизации и городским тенденциям.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по регионам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более 280 миллионов международных мигрантов. Это перемещения между странами по причинам работы, образования, семьи, а также из‑за конфликтов, угроз безопасности и климатических рисков.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перераспределение населения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распределение населения: в одних государствах она смягчает дефицит рабочей силы, а в других усиливает отток молодежи и квалифицированных специалистов, влияя на демографический баланс.
</a:t>
            </a:r>
            <a:endParaRPr lang="en-US" sz="1112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экономики важны не только объемы потоков, но и возрастно-квалификационный состав мигрантов: он определяет, насколько быстро восполняются трудовые ресурсы и как меняется структура занятости.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общества значимы интеграция и социальная адаптация: языковые и правовые барьеры, доступ к образованию и здравоохранению напрямую отражаются на стабильности городов и качестве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международной миграции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крупнейшие направления выделены как места концентрации миграционных потоков, связанных с потребностями рынка труда и различиями в уровне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«притягивают» мигрантов по схожей логике: там выше спрос на труд и больше возможностей для занятости и обучения.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UN DESA (International Migrant Stock): направления миграции по крупнейшим принимающим странам и регионам; значения на диаграмме — условные индексы для визуального сравнения.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 тесно связаны с уровнем доходов, доступом к образованию и качеством медицины, а также с тем, как устроена социальная поддержка. Это задает разные «траектории» рождаемости и смертности.
</a:t>
            </a:r>
            <a:endParaRPr lang="en-US" sz="1276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беднейших странах чаще сохраняются высокая рождаемость, высокая детская смертность и молодая возрастная структура. Это означает большее число людей, входящих в трудоспособный возраст в ближайшие годы.
</a:t>
            </a:r>
            <a:endParaRPr lang="en-US" sz="1276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богатых странах чаще наблюдаются низкая рождаемость и старение населения: доля пожилых растет, а значит, увеличиваются потребности в пенсиях, здравоохранении и уходе, влияя на бюджетную устойчивость.
</a:t>
            </a:r>
            <a:endParaRPr lang="en-US" sz="1336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 демографическом развитии стран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вызовов по регионам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Радар-диаграмма помогает увидеть, что «одна и та же» демография проявляется по‑разному: где‑то ключевой вопрос — рождаемость, а где‑то — старение и инфраструктура.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осей различает регионы: Африка чаще сталкивается с быстрым ростом населения, Европа — с последствиями старения, а Северная Америка — с эффектами миграции.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концептуальная визуализация по описанным в задании признакам; условные значения для графика (без привязки к точным измерениям).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прогнозы до середины XXI 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остаются ниже уровней середины XX века, но общая численность увеличивается. Больше всего прироста дают страны Африки и Южной Азии, формируя будущую структуру трудовых ресурсов.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2030-е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различия усиливаются: в одних регионах продолжается расширение молодежных когорт, в других — рост доли пожилых. Это меняет спрос на образование, здравоохранение и жилье.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2050 год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 ООН население мира может достигнуть примерно 9,7 млрд. Европа и Восточная Азия чаще будут сталкиваться со старением, а в части стран возможна естественная убыль.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 — ключ к будущему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продолжает расти, но темпы меняются: демография определяется рождаемостью, смертностью, возрастной структурой, урбанизацией и миграцией. Разные регионы — на разных этапах, поэтому и вызовы различны.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2026-05-13T22:43:14Z</dcterms:created>
  <dcterms:modified xsi:type="dcterms:W3CDTF">2026-05-13T22:43:14Z</dcterms:modified>
</cp:coreProperties>
</file>