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воздух делает Землю живой, тёплой и защищённой.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рядом с нами каждую минуту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без него не сможем жить ни секунды. Он помогает дышать, создаёт погоду и делает Землю удобной для жизни: не слишком жаркой днём и не слишком холодной ночью.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занимает больше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больше всего азота. Его очень много, и он словно тихий сосед: сам не заметен, но постоянно окружает нас и составляет основную часть воздушной смеси.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помогает людям и животным дышать. Без него наш организм не смог бы получать нужную энергию, поэтому этот газ особенно важен для жизни на Земле.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в воздухе немного, но он нужен растениям. С его помощью они растут и создают пищу, а значит, помогают жить и другим существам.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 другие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водяной пар и ещё несколько газов в очень малом количестве. Их мало, но они всё равно влияют на погоду, влажность и жизнь на планете.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шар вокруг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воздух реже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подниматься всё выше, воздуха становится меньше. Он уже не такой плотный, как у поверхности земли, поэтому дышать там труднее. На рисунке это удобно показать: у земли воздух густой, а высоко над ней — почти прозрачный.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везде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со всех сторон, как огромный прозрачный шар. Её нельзя потрогать рукой или увидеть целиком, но она всегда рядом. Именно в этом невидимом пространстве живут облака, летят птицы и движутся самолёты.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слоёв атмосферы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нижний слой, который ближе всего к Земле. Здесь живут облака, ветер, дождь и снег. Именно в тропосфере происходит почти вся погода, которую мы видим каждый день.
</a:t>
            </a:r>
            <a:endParaRPr lang="en-US" sz="847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тропосферы находится стратосфера. В этом слое воздух спокойнее, а температура меняется иначе, чем внизу. Здесь расположен озоновый слой, который особенно важен для защиты Земли.
</a:t>
            </a:r>
            <a:endParaRPr lang="en-US" sz="847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лежит ещё выше. Там воздух очень разрежён, и условия становятся намного суровее. В этом слое многие мелкие космические частицы сгорают, не долетая до поверхности.
</a:t>
            </a:r>
            <a:endParaRPr lang="en-US" sz="847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 находится выше мезосферы. Здесь воздух почти совсем редкий, а температура может сильно меняться. Этот слой помогает учёным изучать верхние области атмосферы и их особенности.
</a:t>
            </a:r>
            <a:endParaRPr lang="en-US" sz="847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 — самый верхний слой атмосферы. Он постепенно переходит в космическое пространство, поэтому граница здесь очень размытая. Воздуха тут совсем мало, почти как крошек после вкусного пирога.
</a:t>
            </a:r>
            <a:endParaRPr lang="en-US" sz="8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нижний слой, где живёт погода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начинается прямо над нами. Это самый нижний и самый знакомый слой атмосферы, где воздух плотнее всего и где мы живём каждый день.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Рождаются облака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слое образуются тучи, идут дожди, выпадает снег и сверкают грозы. Здесь постоянно движется воздух, поэтому погода меняется так быстро.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вверх воздух становится холоднее. Поэтому на высоких горах часто лежит снег, даже если внизу уже тепло и светит солнце.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и озоновый щит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верхний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тропосферой начинается стратосфера. Здесь воздух более спокойный, чем внизу, а изменения погоды почти не заметны. Этот слой словно тихий верхний этаж большого воздушного дома вокруг Земли.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— защитник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стратосфере находится озоновый слой. Он задерживает часть опасных солнечных лучей и помогает защищать живые организмы. Благодаря этой невидимой защите растения, животные и люди могут жить на поверхности планеты.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атмосфера защищает Землю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Сгорают метеориты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маленькие метеориты сгорают в воздухе, не долетая до земли. Атмосфера работает как надёжный экран и бережёт поверхность нашей планеты.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удерживать тепло рядом с Землёй. Поэтому планета не остывает слишком быстро ночью и остаётся комфортной для жизни.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опасностей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похожа на щит и тёплое одеяло одновременно. Она делает жизнь спокойнее, защищая нас от многих опасностей космоса и резких перепадов температуры.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кажется голубым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встречает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света проходит через атмосферу и сталкивается с крошечными частицами воздуха. Из-за этого свет начинает рассеиваться во все стороны, как будто играет в прятки.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заметнее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рассеивается синий свет, поэтому именно он чаще попадает в наши глаза. Из-за этого небо днём кажется голубым, даже когда в нём нет краски.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меняет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опускается низко, свет проходит более длинный путь. Тогда небо может стать розовым, красным или оранжевым — как яркий вечерний рисунок.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туман и осадки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капельки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очень маленьких капелек воды или кристалликов льда. Они так малы, что легко держатся в воздухе и собираются в пушистые белые или серые 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капельки становятся крупнее и тяжелее, они не могут оставаться в облаке. Тогда начинается дождь или снег, и вода возвращается на землю.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— это облако, которое опустилось совсем низко. Он стелется над землёй и часто делает утро загадочным, будто мир надел мягкую серую шапку.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ветер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разные участки поверхности Земли не одинаково. Где-то становится теплее быстрее, а где-то воздух остаётся прохладнее. Из-за этой разницы воздух начинает двигаться.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нагревается, он становится легче и поднимается вверх. На его место сразу приходит более холодный и тяжёлый воздух. Так появляется непрерывное движение воздушных масс.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поток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тёплый и холодный воздух постоянно меняются местами, образуется ветер. Он может быть слабым, как лёгкий шёпот, или сильным, как настоящий воздушный бегун.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облака по небу, помогает летать птицам и приводит в движение ветряные мельницы. Он тоже участвует в жизни природы, даже если мы его не видим.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воздух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вдох приносит в организм кислород, без которого человеку и животным нельзя жить. А выдох возвращает в воздух углекислый газ, который затем используют растения.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Полёт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поддерживает самолёты, воздушные шары и воздушные змеи. Парусные лодки тоже пользуются силой ветра, который толкает их вперёд по воде.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Растения и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из воздуха углекислый газ для роста и создания питательных веществ. Животные и люди, наоборот, нуждаются в кислороде, чтобы силы не исчезали.
</a:t>
            </a:r>
            <a:endParaRPr lang="en-US" sz="958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Помощь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не только в природе, но и в жизни людей. Он помогает сушить бельё, проветривать комнаты и делает погоду интересной, а не скучной.
</a:t>
            </a:r>
            <a:endParaRPr lang="en-US" sz="9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загрязняют воздух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полная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оживлённой улице автомобили, автобусы и грузовики выпускают выхлопные газы. Они смешиваются с пылью и делают воздух тяжелее для дыхания. В такие дни видимость может ухудшаться, будто город спрятался за серой вуалью.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над трубами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фабриках иногда из труб поднимается дым. Если его слишком много, воздух вокруг становится грязнее, а небо теряет яркость. Такие выбросы особенно заметны в больших городах, где домов и дорог очень много.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из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сжигать мусор, в воздух попадают вредные вещества и неприятный запах. Дым от таких костров особенно опасен рядом с домами и дворами. Лучше собирать отходы правильно, а не устраивать дымный фокус.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18792"/>
            <a:ext cx="282900" cy="25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чистый воздух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помогают очищать воздух, поэтому парки, сады и леса особенно важны. Чем больше зелени вокруг, тем легче дышать людям, птицам и зверям.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более чистый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можно, полезно идти пешком, ехать на велосипеде или пользоваться общественным транспортом. Так становится меньше выхлопов, а воздух в городе дольше остаётся свежим.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сжигать мусор, бросать отходы на улицу и тратить электричество без нужды. Простые привычки каждый день помогают уменьшать загрязнение и сохранять чистый воздух.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дождь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вода путешествует в природе и возвращается обратно на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невидимым и совсем лёгким, но он на самом деле имеет вес. Он давит на всё вокруг, хотя мы обычно этого не замечаем.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естествознанию; атмосферное давление у поверхности Земли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кг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вес примерно имеет воздух над площадью одного квадратного метра у поверхности Земли.
</a:t>
            </a:r>
            <a:endParaRPr lang="en-US" sz="14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атмосфера нужна для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 получают из воздуха кислород, который нужен каждому вдоху. Без него жизнь на Земле была бы невозможна, как без ключа к двери.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углекислый газ из атмосферы, чтобы расти и создавать питательные вещества. Без воздуха им было бы трудно развиваться и радовать нас зелёными листьями.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воде путешествовать по планете: испаряться, собираться в облака и возвращаться дождём. Без этого круговорота многие реки и озёра быстро обеднели бы.
</a:t>
            </a:r>
            <a:endParaRPr lang="en-US" sz="849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 устойчивой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удерживает тепло и смягчает перепады температуры. Поэтому на Земле не слишком жарко днём и не слишком холодно ночью, а жизнь остаётся удобной.
</a:t>
            </a:r>
            <a:endParaRPr lang="en-US" sz="8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воздух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шары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смотрят на облака и большие воздушные потоки из космоса, а воздушные шары поднимают приборы высоко в атмосферу, где обычным людям не бывает так просто побывать.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станциях измеряют температуру, влажность, давление и направление ветра. Эти наблюдения помогают понять, как меняется воздух над землёй каждый день.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метеорологи сравнивают и анализируют. Так они узнают, какая погода вероятнее всего будет сегодня, завтра и в ближайшие дни.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воздушная оболочка Земли, а воздух — смесь газов, которой мы дышим. Эти слова помогают понять, почему планета может быть живой и тёплой.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азот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людям и животным для дыхания, а азота в воздухе больше всего. Оба газа важны, хотя каждый выполняет свою особую работу.
</a:t>
            </a:r>
            <a:endParaRPr lang="en-US" sz="861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туман, дождь и снег показывают, как вода постоянно меняется в атмосфере. Эти явления делают погоду интересной и немного похожей на волшебство.
</a:t>
            </a:r>
            <a:endParaRPr lang="en-US" sz="861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воздуха, которое переносит облака и меняет погоду. Иногда он тихий, а иногда такой сильный, что раскачивает деревья.
</a:t>
            </a:r>
            <a:endParaRPr lang="en-US" sz="861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и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защищает живые организмы от части солнечных лучей, а загрязнение делает воздух вредным. Эти слова напоминают, что атмосферу нужно беречь.
</a:t>
            </a:r>
            <a:endParaRPr lang="en-US" sz="8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наш общий защитник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атмосфера даёт нам воздух, помогает появляться погоде и защищает Землю от холода и опасных лучей. Беречь чистый воздух — значит заботиться о жизни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2026-05-25T20:21:48Z</dcterms:created>
  <dcterms:modified xsi:type="dcterms:W3CDTF">2026-05-25T20:21:48Z</dcterms:modified>
</cp:coreProperties>
</file>