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учителя и книги: кто помогает первокласснику учиться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помощников ведут первоклассника к чтению, знаниям и радости открытия.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 1 классе: первый важный шаг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ребёнок учится читать почти как настоящий исследователь: медленно, внимательно и с поддержкой взрослых. Короткие тексты, паузы и добрые слова помогают не устать и радоваться каждому новому слову.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— первые помощники ребёнка в чтении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Десять–пятнадцать минут чтения каждый день помогают ребёнку привыкнуть к книге. Небольшое, но регулярное занятие лучше длинного и редкого, потому что первокласснику важно не уставать.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привычка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место без лишнего шума помогает сосредоточиться на тексте. Когда рядом нет спешки и раздражения, ребёнок легче слушает, читает и не боится ошибиться.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обстановка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за старание поддерживают интерес к чтению сильнее, чем замечания. Если взрослый слушает внимательно и не торопит, ребёнок чувствует уверенность и хочет пробовать ещё.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и терпение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охотно повторяют то, что видят у взрослых. Когда мама, папа или другие близкие сами читают, рассматривают книги и обсуждают истории, книга становится для ребёнка естественной частью жизни.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пример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чтение: уютный вечер с книгой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перед сном или после уроков помогает переключиться с дел на спокойный вечер. Короткая история успокаивает, а день заканчивается без лишней спешки.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 книги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Лампа, кресло или мягкий диван, закладка и любимая книга создают уют. В таком месте ребёнку легче сосредоточиться и не отвлекаться на всё подряд.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уголок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и ребёнок читают по очереди, текст становится понятнее и живее. Малыш чувствует себя участником общего дела, а не просто слушателем.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очереди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стихотворение или небольшой рассказ подходят лучше длинного текста. Небольшой объём помогает удержать внимание и закончить чтение с хорошим настроением.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8454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63903"/>
            <a:ext cx="464400" cy="4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68903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6762" y="2943103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учитель открывает дорогу к книгам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выбирает книги и задания по возрасту, чтобы ребёнок мог читать без страха. Посильный текст помогает сосредоточиться на смысле, а не на трудностях.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Подбирает тексты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звучит чтение вслух, повторяются новые слова и обсуждаются простые вопросы. Так дети слышат образец, быстрее понимают текст и учатся читать увереннее.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 вместе с классом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помогают найти героев, понять начало и конец истории, а также заметить важные детали. Иллюстрации делают чтение наглядным и чуть более весёлым — почти как маленький мультфильм.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с иллюстрациями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библиотека расширяет круг чтения и показывает, что книг намного больше, чем в учебнике. Здесь ребёнок может открыть новую историю и выбрать то, что ему по душе.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Знакомит с библиотекой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7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 уроке чтение становится интересным
</a:t>
            </a:r>
            <a:endParaRPr lang="en-US" sz="2974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548425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или ученик читает вслух, текст звучит живо и выразительно. Ребёнку легче следить за историей, если он слышит интонацию, паузы и настроение героев.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чтение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47179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разговор после чтения помогает сразу понять главное. Первоклассникам проще отвечать на короткие вопросы, чем долго пересказывать текст целиком, и это не утомляет.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обсуждение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395158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Рисунок, выбор любимого героя или придумывание нового названия превращают чтение в игру. Такой подход удерживает внимание и помогает детям почувствовать себя маленькими авторами.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31852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выставки и яркие картинки вызывают любопытство ещё до чтения. Когда книга выглядит интересно, ребёнку хочется открыть её самому и узнать, что внутри.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и иллюстрации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одна книга связывает дом и школу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или слушает книгу вместе с близкими, замечает героев и запоминает начало истории.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обсуждает тот же текст, задаёт похожие вопросы и помогает увидеть важные детали.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разговор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книга становится темой для беседы, а ребёнок чувствует, что его мысли действительно важны.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книги от выбора до разговора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чтение становится привычным и спокойным в семье и школе.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нравится первоклассникам в книгах
</a:t>
            </a:r>
            <a:endParaRPr lang="en-US" sz="2628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сказки и рассказы удобны для первого чтения: их легче закончить за один раз. Ребёнок не устает и успевает почувствовать радость от конца истории.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помогают читать без лишнего напряжения. Если слова знакомы, ребёнок быстрее понимает смысл и меньше отвлекается на каждую трудную строчку.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персонажи, говорящие животные и необычные ситуации сразу вызывают интерес. Первоклассникам нравится, когда в книге можно улыбнуться и немного удивиться.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герои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сам выбирает книгу, у него появляется чувство самостоятельности. Такая маленькая свобода часто работает лучше всяких уговоров — книга кажется почти своей находкой.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самому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подсказывают, о чём идёт речь, и делают страницу дружелюбнее. Иногда именно картинка помогает захотеть открыть книгу и прочитать ещё несколько строк.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картинки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ребёнку читать с радостью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поправки сбивают внимание и заставляют ребёнка думать только об ошибках. Лучше замечать успехи и мягко помогать, чем превращать чтение в проверку без передышки.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замечаний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книга нужна лишь для отметки, она быстро становится скучной обязанностью. Радость появляется там, где есть поддержка, интерес и похвала даже за одну прочитанную строку.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только ради оценки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торопят, ребёнок путается ещё сильнее и читает неуверенно. Спокойный голос и короткие цели помогают сосредоточиться и дойти до конца маленького отрывка.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ребёнка сравнивают с одноклассниками, он начинает переживать и теряет интерес. У каждого свой темп, и для первоклассника важнее собственный прогресс, а не чужие рекорды.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другими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72310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5150" y="1545710"/>
            <a:ext cx="410550" cy="46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подходят детям 1 класса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Первокласснику легче начинать с коротких сказок, небольших рассказов и стихов. Небольшой объём не пугает, а понятный сюжет помогает читать спокойно и с удовольствием, без усталости и лишней спешки.
</a:t>
            </a:r>
            <a:endParaRPr lang="en-US" sz="123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понятные тексты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 крупными буквами, короткими предложениями и знакомыми словами помогают ребёнку не терять строку и быстрее понимать смысл. Такие страницы читаются увереннее и вызывают меньше напряжения.
</a:t>
            </a:r>
            <a:endParaRPr lang="en-US" sz="1217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шрифт и простые фразы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6–7 лет хорошо подходят книги о животных, школе, дружбе и простых событиях из повседневной жизни. Они помогают узнавать мир и легко связывать сюжет с собственным опытом.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животных и жизни вокруг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нравятся истории, где герои встречаются снова и снова. Ребёнок быстро запоминает их характеры и начинает воспринимать их как старых знакомых, а это делает чтение тёплым и интересным.
</a:t>
            </a:r>
            <a:endParaRPr lang="en-US" sz="1217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герои и знакомые персонажи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и школа помогают вместе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помогает сделать чтение обычной частью дня: вечером, после уроков или перед сном. Если книга появляется регулярно, ребёнок быстрее привыкает к ней и читает без лишнего напряжения.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Домашняя привычка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учитель подбирает тексты по возрасту, объясняет трудные места и показывает, как работать с книгой. Так ребёнок чувствует, что его не торопят, а ведут шаг за шагом.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Школьная поддержка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родители знают, что читают в классе, дома проще обсудить сюжет, героев и новые слова. Повторяющиеся разговоры укрепляют память и помогают ребёнку увереннее отвечать на уроках.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Общие темы для разговора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Закладка, короткое домашнее задание по книге, совместный пересказ или выбор следующего текста делают чтение понятным и спокойным. Такие маленькие привычки объединяют семью и школу без лишней суеты.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Маленькие читательские ритуалы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книга, когда её читают вслух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читает по ролям, у каждого героя появляется свой голос, и история сразу оживает. Ребёнок легче запоминает, кто говорит, где шутка, а где важный момент. Получается почти домашний спектакль, только билеты не нужны.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для героев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нужном месте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перед ответом героя или важным событием делает чтение выразительным. Ребёнок успевает подумать, представить картинку и почувствовать настроение текста. После такой остановки даже знакомая сказка звучит по-новому и чуть загадочно.
</a:t>
            </a:r>
            <a:endParaRPr lang="en-US" sz="1178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стихи особенно хорошо звучат вслух: ритм помогает уловить слова, а повторения делают чтение похожим на игру. Первоклассник быстро подхватывает строку и радуется, когда может прочитать её вместе со взрослым.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хочется повторять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после чтения помогают думать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о герое и его поступках помогают ребёнку не теряться в тексте. Он учится замечать, что произошло сначала, а что случилось потом, и говорить по делу.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сделал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конца текста тренирует память и внимание к сюжету. Ребёнок учится пересказывать коротко и ясно, а ещё замечает, что у каждой истории есть начало, середина и конец.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закончилась история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любимом моменте помогает ребёнку выразить своё мнение и вспомнить детали. Здесь нет единственного правильного ответа, зато есть возможность подумать и выбрать то, что особенно понравилось.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запомнилось больше всего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причинах и последствиях учат связывать события между собой. Для первоклассника это важный шаг: он начинает понимать, что поступок героя влияет на конец истории.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случилось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трудно: путь к уверенному чтению
</a:t>
            </a:r>
            <a:endParaRPr lang="en-US" sz="279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уменьшить страх перед ошибками и постепенно вернуть ребёнку уверенность в чтении.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69593"/>
            <a:ext cx="464400" cy="37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60540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библиотека и домашняя книжная полка
</a:t>
            </a:r>
            <a:endParaRPr lang="en-US" sz="2648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библиотека открывает ребёнку новые истории и знакомит с разными авторами. Здесь можно взять книгу по совету учителя и попробовать то, что ещё не читали дома.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из школьной библиотеки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иногда переставлять книги и добавлять новые, но оставлять рядом любимые издания. Тогда полка остаётся живой и интересной, а чтение не превращается в скучную обязанность.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книги, не теряя любимые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книги стоят на заметном месте, ребёнок чаще берёт их сам. Домашняя полка напоминает о чтении без лишних напоминаний и делает книгу привычной частью комнаты.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 дома на виду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чтение без спешки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сказка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ужина в комнате тихо, лампа светит мягко, а книга лежит на коленях у взрослого и ребёнка. Сказка читается без спешки, и каждый смешной герой вызывает улыбку. В такой вечер даже самый строгий кот кажется сказочным.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Выходной с книгой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выходной день можно устроиться на диване, читать по очереди и обсуждать картинки. Ребёнок сначала слушает, потом сам пробует несколько строк и вдруг задаёт вопрос, на который взрослый отвечает не сразу, а с улыбкой.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— ещё одна страница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читать особенно приятно: история успокаивает, а знакомые персонажи будто желают спокойной ночи. Когда книга закрывается, ребёнок ещё долго вспоминает смешной эпизод и иногда просит: «Можно завтра продолжение?»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книги помогают не только на уроках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лучше понимать инструкции, вопросы и условия задач. Ребёнок привыкает вдумываться в слова, а не угадывать их по первым буквам, и это полезно на всех уроках.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заданий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71225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рассказывают о дружбе, смелости, доброте и правилах поведения. Через сюжеты ребёнок узнаёт, как поступают люди и животные, и переносит эти наблюдения в обычную жизнь.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71225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уроки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7512" y="3524326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часто видит правильное написание слов, ему легче писать без лишних ошибок. Глаз запоминает форму слова, а рука постепенно старается передать её на письме.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7512" y="2979800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письмо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71425" y="1744651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учат ждать развязку, представлять героев и замечать детали. Это развивает терпение и фантазию, а ещё помогает слушать до конца, не перебивая самого интересного.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71425" y="1200125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и терпение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917712" y="1744651"/>
            <a:ext cx="25332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встречаются слова, которые редко звучат в обычном разговоре. Так пополняется словарь, а ребёнок начинает точнее выражать мысли и увереннее отвечать у доски.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917712" y="1200125"/>
            <a:ext cx="2533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для взрослых и детей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важно самому выбирать книгу из подходящих вариантов. Когда интерес учитывают, чтение становится не наказанием, а личным делом, к которому хочется возвращаться снова.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Дать право выбора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Взрослым полезно говорить мягко и не торопить. Спокойный голос помогает ребёнку не бояться ошибок, а доброжелательная реакция показывает, что трудности в чтении бывают у всех.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Сохранять спокойный тон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ежедневная встреча с книгой лучше долгого редкого чтения. Несколько минут достаточно, чтобы сохранить привычку, не утомить ребёнка и оставить у него хорошее впечатление.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Читать понемногу, но каждый день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родители и учитель поддерживают друг друга, ребёнок слышит одинаковые советы и чувствует уверенность. Тогда книга становится надёжным спутником, а не тяжёлым домашним заданием.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Действовать вместе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поддерживают, учитель направляет, а книга открывает новые истории. Вместе они помогают первокласснику читать смелее, думать внимательнее и каждый день делать маленький шаг к большим открытиям.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семья и школа — одна команда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2026-05-25T19:39:20Z</dcterms:created>
  <dcterms:modified xsi:type="dcterms:W3CDTF">2026-05-25T19:39:20Z</dcterms:modified>
</cp:coreProperties>
</file>