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географическое положение, ресурсы и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страна высоких технологий и природных ограничений
</a:t>
            </a:r>
            <a:endParaRPr lang="en-US" sz="318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определяет развитие страны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расстояния невелики, но природные условия крайне контрастны: узкие равнины, горный рельеф и частые стихийные бедствия напрямую формируют расселение людей, хозяйство, транспорт и способы строительства.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которые образуют единую страну
</a:t>
            </a:r>
            <a:endParaRPr lang="en-US" sz="3055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Хонсю — экономическое ядро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крупнейшем острове сосредоточены Токио, Осака и Нагоя, а вместе с ними — управление, промышленность и финансы. Здесь плотность освоения особенно велика, потому что именно прибрежные равнины дают пространство для городов, портов и транспортных узлов.
</a:t>
            </a:r>
            <a:endParaRPr lang="en-US" sz="1079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как естественный ресурс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Изрезанные берега создают множество бухт и удобных гаваней. Это усилило роль морских перевозок: японские города исторически тяготели к побережью, а сегодня порты связывают острова между собой и с мировыми рынками.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острова — разные функции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Хоккайдо, Сикоку и Кюсю имеют собственную хозяйственную специализацию, связанную с климатом, рельефом и положением. Одни районы сильнее опираются на сельское хозяйство и рыболовство, другие — на промышленность, энергетику и внешние связи.
</a:t>
            </a:r>
            <a:endParaRPr lang="en-US" sz="11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массивы тянутся почти по всей стране и часто совпадают с зонами вулканизма.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географические данные о рельефе Японии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Японии: преобладание горных территорий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ровных земель концентрирует население и строительство на узких прибрежных участках и в долинах.
</a:t>
            </a:r>
            <a:endParaRPr lang="en-US" sz="1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237325"/>
            <a:ext cx="4133400" cy="99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острова Японии и их хозяйственная роль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положение острова напрямую связано с его функциями в экономике и расселении.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и экономически мощные районы тяготеют к Хонсю, тогда как периферийные острова сильнее ориентированы на ресурсные и локальные функции.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данные о Японии
</a:t>
            </a:r>
            <a:endParaRPr lang="en-US" sz="10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риски Японии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контрасты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Хоккайдо климат заметно холоднее, чем на юге архипелага. Это отражается на сельском хозяйстве, потребностях в отоплении и сезонной организации жизни населения.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Тайфуны и штормы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тёплое время года страна регулярно сталкивается с тайфунами. Они затрагивают побережья, транспорт, энергосети и сельское хозяйство, поэтому предупреждение о стихийных бедствиях имеет особое значение.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и осадки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 зимние муссоны, а также океанические течения формируют резкие смены погоды. Обильные осадки поддерживают водные ресурсы, но одновременно повышают риск наводнений и оползней.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 вулканы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находится в зоне высокой тектонической активности. Это означает постоянную угрозу землетрясений, извержений и цунами, а значит — необходимость строгих норм строительства и готовности к чрезвычайным ситуациям.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расселение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рельефом, размещением населения и адаптацией территории к нагрузке.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Японии: дефицит собственных запасов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стратегически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значительная часть ресурсов поступает морем, внешняя торговля становится не просто экономической сферой, а условием работы промышленности, транспорта и городского хозяйства.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как необходимость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нефти, газа, угля и многих руд внутри страны ограничены, поэтому японская экономика опирается на устойчивые внешние поставки сырья и топлива из разных регионов мира.
</a:t>
            </a:r>
            <a:endParaRPr lang="en-US" sz="121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снижения зависимости от импорта Япония развивает атомную, гидро-, солнечную и ветровую энергетику, одновременно уделяя внимание модернизации сетей и повышению надёжности энергоснабжения.
</a:t>
            </a:r>
            <a:endParaRPr lang="en-US" sz="1157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 вместо избыточного расхода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традиционных ресурсов стимулировал экономию энергии, технологическое обновление предприятий и выпуск продукции с высокой добавленной стоимостью, а не сырьевой ориентацией.
</a:t>
            </a:r>
            <a:endParaRPr lang="en-US" sz="11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энергопотребления отражает не только нехватку собственных ресурсов, но и стремление снизить уязвимость за счёт диверсификации.
</a:t>
            </a:r>
            <a:endParaRPr lang="en-US" sz="117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энергетике Японии, 2010-е годы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Японии и зависимость от импорта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остаётся основой энергоснабжения, однако страна последовательно расширяет набор источников и повышает устойчивость системы.
</a:t>
            </a:r>
            <a:endParaRPr lang="en-US" sz="11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покров компенсирует дефицит других природных ресурсов: он поддерживает экологический баланс, помогает сельскому хозяйству и обеспечивает сырьё для лесной промышленности.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67%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Японии покрыто лесами, что особенно важно для защиты почв и водного режима.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Японии: численность, плотность, урбанизация
</a:t>
            </a:r>
            <a:endParaRPr lang="en-US" sz="2756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численность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живёт около 123 миллионов человек, поэтому страна входит в число наиболее населённых в мире. При этом население распределено крайне неравномерно и тесно связано с пригодными для жизни равнинами.
</a:t>
            </a:r>
            <a:endParaRPr lang="en-US" sz="1149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 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жителей сосредоточена в городах и крупных агломерациях, прежде всего на Тихоокеанском побережье. Именно здесь находятся рабочие места, транспортные узлы, образовательные центры и крупнейшие сервисные компании.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Урбанизированное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сочетается с развитой инфраструктурой и компактной планировкой городов. Такое расселение помогает эффективно использовать ограниченную территорию и поддерживать тесные связи между регионами.
</a:t>
            </a:r>
            <a:endParaRPr lang="en-US" sz="1111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освоенных районах плотность населения очень высока, хотя значительная часть территории страны занята горами. Это усиливает конкуренцию за землю, жильё и инфраструктуру, особенно в столичном поясе.
</a:t>
            </a:r>
            <a:endParaRPr lang="en-US" sz="12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доли детей и рост числа пожилых людей уже меняют спрос на образование, медицину и социальные услуги, а также усиливают потребность в трудовой и миграционной политике.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Statistics Bureau of Japan и демографических обзоров ООН, 2023–2024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и демографическое старение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входит в фазу устойчивого старения населения: нагрузка на трудоспособных возрастает, а демографическая политика становится фактором экономической устойчивости.
</a:t>
            </a:r>
            <a:endParaRPr lang="en-US" sz="9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942168"/>
            <a:ext cx="3856200" cy="16637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крупнейшие городские узлы Японии распределяют административные, промышленные и портовые функции.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формируют экономический каркас страны: управление, финансы, промышленность и транспорт сосредоточены в нескольких узлах Хонсю.
</a:t>
            </a:r>
            <a:endParaRPr lang="en-US" sz="1106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географические данные о Японии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и их функции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 культурный состав населения
</a:t>
            </a:r>
            <a:endParaRPr lang="en-US" sz="2985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однородность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Японии составляют японцы, поэтому общество традиционно воспринимается как сравнительно однородное. Это влияет на устойчивость социальных норм, языка повседневного общения и культурных моделей поведения.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меньшинства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большинством сохраняются этнокультурные группы, прежде всего айны на Хоккайдо и рюкюсцы на юге страны. Их культурное наследие важно для понимания регионального разнообразия Японии.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внешней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последние десятилетия увеличивается число иностранных работников и студентов. Это связано со старением населения, потребностями рынка труда и стремлением поддержать экономический рост в условиях демографического спада.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образования, дисциплины и городской культуры заметно влияет на образ жизни. В японском обществе особенно ценятся порядок, ответственность, уважение к правилам и коллективная согласованность действий.
</a:t>
            </a:r>
            <a:endParaRPr lang="en-US" sz="11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ограничения формируют экономику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дефицитом ресурсов, островным положением и специализацией хозяйства страны.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плотности связаны не только с рельефом, но и с концентрацией рабочих мест, вузов, транспорта и сферы услуг в столичном поясе.
</a:t>
            </a:r>
            <a:endParaRPr lang="en-US" sz="111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 региональной плотности населения Японии, Statistics Bureau of Japan, 2023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по плотности населения
</a:t>
            </a:r>
            <a:endParaRPr lang="en-US" sz="294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в Японии крайне неравномерно: население стремится в экономически сильные и удобные для застройки районы, оставляя север и горы малозаселёнными.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31" y="32848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как ответ на островное положение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линии связывают крупнейшие города в единую систему. Они сокращают время поездок, поддерживают деловую активность и делают перемещение между агломерациями быстрым и предсказуемым.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тоннели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сооружения помогают преодолевать проливы, горные массивы и разрывы между островами. Благодаря им повышается связность территории и снижается зависимость от морских переправ.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логистика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портовые комплексы обеспечивают импорт сырья и экспорт готовой продукции. Для островной страны это ключевой элемент хозяйства, без которого невозможна внешняя торговля в нынешних масштабах.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регионов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сеть уменьшает изоляцию отдельных районов и поддерживает единый экономический рынок. Она помогает населению, предприятиям и государству действовать как целостная система.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 зоне природных рисков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границе плит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стоит на стыке литосферных плит, поэтому землетрясения здесь не исключение, а постоянная реальность. Этим объясняется особое внимание к сейсмостойкому строительству и регулярным учениям. Для жителей это часть повседневной культуры безопасности.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цунами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волны особенно опасен для прибрежных городов, где сосредоточены население, порты и промышленность. Поэтому вдоль берегов строят защитные сооружения, а системы оповещения передают сигнал за считанные минуты, чтобы успеть эвакуировать людей.
</a:t>
            </a:r>
            <a:endParaRPr lang="en-US" sz="1083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страна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районы создают риски, но одновременно формируют уникальные природные ландшафты и источники геотермальной энергии. Государство сочетает контроль за опасными зонами с технологическими решениями, которые позволяют жить и работать рядом с активной природой.
</a:t>
            </a:r>
            <a:endParaRPr lang="en-US" sz="10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15163"/>
            <a:ext cx="4133400" cy="16351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Японии и пути их решения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вызовы наиболее заметны и какие меры применяются для их смягчения.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Японии направлены не на устранение природных ограничений, а на их компенсацию через технологии, управление спросом и более рациональную организацию пространства.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 социально-экономическом развитии Японии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развитие через адаптацию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показывает, что дефицит ресурсов и сложная природа не мешают развитию, если страна умеет рационально использовать территорию, инвестировать в технологии и строить устойчивую систему управления.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2026-06-03T04:33:02Z</dcterms:created>
  <dcterms:modified xsi:type="dcterms:W3CDTF">2026-06-03T04:33:02Z</dcterms:modified>
</cp:coreProperties>
</file>