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мезозой: общий обзор и ключевые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крупных геологических изменений и расцвета жизни с 163 до 66 млн лет назад.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позднего мезозоя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мезозой охватывает юрский и меловой периоды, в течение которых материки активно меняли своё расположение. Климат становился теплее, способствуя расцвету динозавров и цветковых растений. Этот период завершается глобальным вымиранием, кардинально изменившим живую природу Земли.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преобразования и тектоника позднего мезозоя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Атлантического и Индийского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тектонических движений возникли Атлантический и Индийский океаны. Новые водные пространства изменили циркуляцию океанских и атмосферных масс, что вызвало перестройку экологических систем по всему миру.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суперконтинента Пангеи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позднего мезозоя Пангеи распалась на две крупные части — Лавразию и Гондвану. Это разделение вызвало формирование новых океанов и изменило глобальные климатические условия, что повлияло на миграцию растений и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тектоники на среду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не только изменило географию, но и климат, уровни моря и экологические границы. Эти процессы стимулировали эволюцию флоры и фауны, способствуя формированию новых биотопов и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климата позднего мезозоя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Характерная черта — глобальное потепление, с температурами на 6–8°C выше современных, что создало благоприятные условия для жизнь.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значительных ледниковых покровов привело к влажному и равномерному климату с мягкой сезонностью, стимулирующему биологическое разнообразие.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климатические условия помогли развиться разнообразным адаптациям у растений и животных, расширяя распространение экосистем на планете.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позднего мезозоя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хвойные, гингковидные и саговники составляли основу растительности в этот период.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мелового периода появились покрытосеменные, которые быстро распространились и изменили штатные лесные сообщества.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создало новые экологические ниши, обогащая ландшафты и повышая биоразнообразие.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хвойных и папоротников постепенно снижается, уступая место быстрому росту покрытосеменных.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позднего мезозоя: динозавры и новые группы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динозавров и летающих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Динозавры, включая тираннозавров, трицератопсов и велоцирапторов, господствовали на суше. Птерозавры занимали воздушное пространство, что свидетельствует о разнообразии экосистем того времени.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птиц 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археоптерикс и конфуциорнис — первые птицы, а также небольшие млекопитающие, например, Eomaia, что открывает новую главу в эволюции позвоночных.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миграции организмов в позднем мезозое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 млн лет назад — начало позднего мезозоя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Лавразии и Гондваны стимулирует географическую изоляцию и зарождение эндемизмов среди флоры и фауны.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130–100 млн лет назад — расцвет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разнообразие и количество динозавров на обоих континентах отражает мощный эволюционный рост.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100–66 млн лет назад — расширение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начинают доминировать в экосистемах, влияя на пищевые цепи и среду обитания.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 — массовое меловое вымирание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исчезновение многих групп животных и растений, что трансформирует биосферу и открывает путь для новых эволюционных линий.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цветковых растений на экосистемы позднего мезозоя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создают новые трофические связи, привлекая специализированных опылителей, что усложняет пищевые сети.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Насекомые-энтомофилы увеличивают эффективность опыления, а микориза способствует быстрому обмену веществ в почвах.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почв и биогеохимических циклов повышает устойчивость и разнообразие лесных экосистем.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цветковых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цветка — специализированного органа, который привлекает разнообразных опылителей для эффективного размножения.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обеспечивает формирование зародыша и эндосперма, повышая жизнеспособность семян.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укрыты внутри завязи, что защищает их от неблагоприятных факторов окружающей среды.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разнообразных сообществ покрытосеменных способствует появлению устойчивых лесов и лугов с высокой степенью биоразнообразия.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цветковых растений: палеоботанические находки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Archaefructus — древнейший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Китае Archaefructus liaoningensis датируется около 125 млн лет назад. Этот примитивный цветковый демонстрирует ранние признаки строения цветка, подтверждая древнее происхождение покрытосеменных.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Montsechia vidalii из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остатки Montsechia vidalii, найденные в Испании, относятся к нижнему мелу. Они свидетельствуют о водном образе жизни ранних цветковых, расширяя представления об их экологии.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пыльцы Valanginian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Пыльцевые зерна цветковых, обнаруженные в отложениях приблизительно 140 млн лет назад, указывают на широкое распространение и начальную диверсификацию этой группы растений.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цветковых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сосудистые ткани позволяли быстро транспортировать воду и питательные вещества, а быстрая смена поколений способствовала реагированию на изменения окружающей среды и доминированию в экосистемах.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как специализированный орган, обеспечивал привлечение разнообразных опылителей, что значительно повышало эффективность опыления и способствовало успешному размножению растения.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и образование плодов усиливали шансы на выживание семян, обеспечивая их защиту и широкое расселение на новые территории.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цветковых растений в позднем мезозое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цветковых совпадало с возрастанием разнообразия специализированных насекомых-опылителей, что усиливало коэволюционные связи.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цветковых иллюстрирует их быстрое экологическое освоение и влияние на структуру растительных сообществ позднего мела.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 et al., 2018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позднего мезозоя: взаимосвязь цветковых и насекомых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развивались с уникальными формами и ароматами для привлечения конкретных видов насекомых-опылителей, что повышало шансы опыления и способствовало коэволюции.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жуки развивали специализированные морфологические особенности, адаптированные к сбору пыльцы и нектара, улучшая эффективность опыления.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биоценозов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цветковыми растениями и опылителями создавали сложные сети, поддерживавшие стабильность и разнообразие лесных и луговых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вымирание: причины, масштабы и биологические последствия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уничтожило около 75% всех видов, включая крупных динозавров, морских рептилий и аммонитов, внезапно прервав господство этих групп на Земле.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удара астероида объясняется слоем иридия и кратером Чиксулуб, вызвавшими резкие климатические и экологические изменения на планете.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включали резкое похолодание, кислотные дожди и уменьшение фотосинтеза, что привело к коллапсу многих экосистем и пищевых цепей.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экологических ниш дало импульс для быстрого развития млекопитающих и птиц в последующую геологическую эпоху.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и геологические свидетельства мелового вымирания
</a:t>
            </a:r>
            <a:endParaRPr lang="en-US" sz="1975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Декканских траппов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активных извержений на территории современного Индийского субконтинента выбросил огромные объёмы лавы и газов, что способствовало климатическим сдвигам и ухудшению условий для жизни.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иридия и астероидный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Повсеместное обнаружение аномального слоя иридия свидетельствует о падении астероида около 66 миллионов лет назад, что стало катастрофическим фактором вымирания. Кратер Чиксулуб в Мексике подтверждает масштабность события.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климатические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стали падение температуры, кислые осадки и снижение уровня солнечной радиации, что вызвало массовое сокращение биоразнообразия и изменение биогеохимических циклов.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биоразнообразия до и после К–Pg вымирания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изменения в доминирующих группах и составе флоры и фауны, демонстрируя серьёзные трансформации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радикально изменило биоту, что открыло путь для новой эволюционной радиации млекопитающих и расширения цветковых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 et al., 2018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кайнозоя: новые экосистемы и эволюция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Олигоцен (34-23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покрытосеменных способствовало формированию разнообразных лесных и луговых экосистем, меняющих ландшафты планеты.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палеоцена (66-56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быстрый рост и диверсификация млекопитающих благодаря освобождению экологических ниш, занятых ранее динозаврами.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Миоцен (23-5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специализированных экологических адаптаций у млекопитающих и птиц, что отражало продолжающуюся эволюцию современных биомов.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коэволюции: цветковые растения и опылители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цветки орхидей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развили сложные формы цветков, имитирующие насекомых для привлечения специфичных опылителей, что обеспечивает эффективное опыление и узкую совместимость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 пчёл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приобрели специализированные органы для сбора и переноса пыльцы, что усиливает взаимовыгодные отношения с цветковыми растениями и стимулирует быстрое распространение обеих групп.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демонстрирует критическую роль природных катастроф и биологических инноваций в формировании современной биосферы.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 et al., 2018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исчезло в результате мелового вымирания, что кардинально изменило эволюционный курс жизни на Земле.
</a:t>
            </a:r>
            <a:endParaRPr lang="en-US" sz="13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роль позднего мезозоя в развитии жизни на Земле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мезозой стал ключевым этапом, объединившим появление цветковых растений и массовое вымирание, создавая условия для формирования современных экосистем и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2026-05-10T06:34:21Z</dcterms:created>
  <dcterms:modified xsi:type="dcterms:W3CDTF">2026-05-10T06:34:21Z</dcterms:modified>
</cp:coreProperties>
</file>