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стало личным высказыванием, а повседневность — предметом искусства.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волна»: культурный переворот в кино и литературе XX века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французское кино искало новый язык: молодые критики отвергли шаблоны, а легкие камеры и чувствительная пленка открыли путь к съемкам на улицах, быстрому монтажу и свободе эксперимента.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возникла «Новая волна»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54750"/>
            <a:ext cx="3168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706155"/>
            <a:ext cx="316800" cy="253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11800"/>
            <a:ext cx="316800" cy="281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0525" y="5710625"/>
            <a:ext cx="24255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критики к авторскому кино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как высказывание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Трюффо, Годар, Шаброль, Ромер и Риветт начинали как критики и писали о режиссере как о главном авторе фильма, чья позиция важнее готовой схемы сюжета.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статьи к кадру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тексты были не просто рецензиями, а программой обновления кино. Из теории они вынесли убеждение, что фильм должен говорить современным живым языком и не подчиняться литературному пересказу.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стиль прежде жанра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них стремился к узнаваемой интонации. Для движения было важно не повторять жанровые образцы, а показывать мир через индивидуальный взгляд и авторскую чувствительность.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 «качественным кино»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авторы выступили против предсказуемого, слишком литературного кинематографа. Они требовали свободы формы, где мысль режиссера заметна в каждом решении, от ракурса до финала.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зрителя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«Новой волны» не разъясняют всё до конца. Они вовлекают зрителя в поиск смысла, заставляя замечать паузы, недосказанность и личное отношение автора к изображаемому.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кадре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кафе, набережные и станции метро в фильмах «Новой волны» становятся частью сюжета. Париж не украшает действие, а помогает понять настроение героя и его одиночество.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как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Натурные съемки и естественный свет создают ощущение живого наблюдения. Городская среда 1960-х показывает, как обычный день может стать драмой, если смотреть на него внимательно.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как пространство свободы и наблюдения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премьер пришлась на первые годы движения, когда его язык только формировался и сразу задавал высокую планку.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активности — 1959–1960 годы: именно тогда «Новая волна» быстро стала заметным культурным явлением.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из описания ключевых фильмов в задании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фильмов «Новой волны»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строятся свободнее, чем в классическом кино: вместо жесткой фабулы возникают эпизоды, паузы и ощущение незавершенности, которое делает историю ближе к реальной жизни.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становится заметным приемом, а не скрытой техникой. Резкие переходы, ассоциативные сцены и скачки во времени подчеркивают, что фильм создан автором, а не «сам собой».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и бытовые детали заменяют торжественный стиль студийного кино. Герои звучат естественно, спорят, молчат, отвлекаются, и именно это создает ощущение подлинности.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становится изображение внутреннего состояния. Паузы, повторяющиеся жесты и неясные мотивы действия показывают не только событие, но и эмоциональную неустойчивость персонажа.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кинематографический язык как отказ от шаблона
</a:t>
            </a:r>
            <a:endParaRPr lang="en-US" sz="29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533521"/>
            <a:ext cx="5955300" cy="36607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из описания ключевых фильмов в задании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фильмы и их художественные новации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 разные режиссеры расширяли язык движения через сюжет, монтаж и взгляд на героя.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фильма — своя форма новаторства, но всех объединяет отказ от привычной драматургии и интерес к времени, памяти и личному опыту.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редко выглядят уверенными и защищенными. Трюффо особенно внимательно показывает тех, кто только ищет свое место и не умеет говорить о боли прямо и красиво.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фильмы так сильно воздействуют на зрителя. Личная биография у Трюффо становится универсальным сюжетом о взрослении, уязвимости и потребности быть услышанным.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Трюффо превращает собственный опыт в историю Антуана Дуанеля. В «Четырехстах ударах» детство показано без романтизации: школа, семья и улица давят на подростка одновременно.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Франсуа Трюффо и тема взросления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свободно соединяет криминальный сюжет, разговоры о кино и цитаты из массовой культуры. Из-за этого фильм становится не только историей, но и размышлением о том, как вообще устроено изображение.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у Годара — не случайность, а способ мышления. Его кино предлагает смотреть на реальность как на набор фрагментов, смысл которых рождается в сопоставлении, а не в готовом объяснении.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Годар разрушает плавность классического повествования, чтобы заставить зрителя замечать саму конструкцию фильма. В «На последнем дыхании» монтаж, диалоги и ритм кадра постоянно напоминают о присутствии автора.
</a:t>
            </a:r>
            <a:endParaRPr lang="en-US" sz="146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Жан-Люк Годар и радикальный эксперимент с формой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«Клео от 5 до 7» героиня проживает почти реальное время ожидания медицинского ответа. Каждый шаг по городу усиливает тревогу, а часы становятся не просто деталями, а мерой внутреннего состояния и перемен в восприятии мира.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часа ожидания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Варда показывает Париж через витрины, зеркала, окна и лица прохожих. Пространство вокруг Клео словно повторяет ее страх и одиночество, но постепенно превращается в среду наблюдения, где женщина впервые начинает видеть себя иначе.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отражает чувства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Аньес Варда и женский взгляд в «Новой волне»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сюжетах частная жизнь важнее больших исторических событий, а внутреннее состояние героя часто передается через повседневные детали.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объединяет личный выбор, кризис отношений и ощущение незавершенности, превращая обычный день в пространство художественного анализа.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фильмам «Новой волны»: Трюффо, Годар, Варда, Рене (1959–1963).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фильмов «Новой волны»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технические условия и эстетика «Новой волны»
</a:t>
            </a:r>
            <a:endParaRPr lang="en-US" sz="2656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5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1960-х
</a:t>
            </a:r>
            <a:pPr algn="l" indent="0" marL="0">
              <a:lnSpc>
                <a:spcPct val="115000"/>
              </a:lnSpc>
              <a:buNone/>
            </a:pPr>
            <a:r>
              <a:rPr lang="en-US" sz="55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Мобильный звук и небольшие группы ускоряют производство: режиссеры могут работать почти как наблюдатели, быстро реагируя на пространство, движение и случайные детали.
</a:t>
            </a:r>
            <a:endParaRPr lang="en-US" sz="1654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 стиля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7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бюджет превращается в художественный ресурс: естественный свет, импровизация и живое поведение актеров формируют узнаваемую эстетику движения.
</a:t>
            </a:r>
            <a:endParaRPr lang="en-US" sz="1763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4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1950-х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легкие камеры и более чувствительная пленка, что делает съемку на улицах и в реальных интерьерах технически удобной и заметно дешевле студийной работы.
</a:t>
            </a:r>
            <a:endParaRPr lang="en-US" sz="16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замысла к фильму: логика «Новой волны»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создания фильма в эстетике французской «Новой волны» на основе описанных принципов движения.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4" y="47159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481" y="47159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569" y="2453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40875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«Новая волна» повлияла на мировое кино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позднейшие фильмы переняли личную интонацию, культурные отсылки и ощущение разговора со зрителем, а не закрытого завершенного высказывания.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Дневниковая форма и цитатность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локации, неидеальная композиция кадра и разговорная речь стали привычными приемами во многих авторских и фестивальных фильмах второй половины XX века.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практика съемки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британских режиссеров важными стали наблюдение за повседневностью, документальная интонация и интерес к реальной городской среде как к полноценному художественному пространству.
</a:t>
            </a:r>
            <a:endParaRPr lang="en-US" sz="1214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Free Cinema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проявилось в признании автора главным носителем смысла, в свободном ритме повествования и в готовности соединять личную историю с общественным контекстом.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новое кино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движения унаследовали смелость в работе с небольшими бюджетами, уличной съемкой и героями, которые не вписываются в привычные жанровые модели.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Американское независимое кино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эстетических принципов классического кино и французской «Новой волны».
</a:t>
            </a:r>
            <a:endParaRPr lang="en-US" sz="109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кино и «Новая волна»: основные различия
</a:t>
            </a:r>
            <a:endParaRPr lang="en-US" sz="29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новое движение изменило не только сюжетный язык, но и саму логику экранного повествования.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состоит в авторской свободе: фильм перестает скрывать свою форму и начинает подчеркивать сам процесс рассказа.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герои «Новой волны» выбирают движение, музыку, городские прогулки и свободу общения, потому что ощущают тесноту традиционных норм и ищут собственный способ жить.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неустроенность показана без морализаторства: персонажи часто сомневаются, спорят с семьей и обществом, а внутренний конфликт становится важнее внешнего действия.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аудитории эти фильмы особенно понятны, потому что они показывают знакомое состояние поиска себя в период перемен, когда будущее еще не имеет готового ответа.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молодежи 1960-х в фильмах движения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быстро вышло за пределы Франции и стало частью международного разговора о том, кто и как имеет право рассказывать историю на экране.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затронула язык, производство и зрительские ожидания одновременно, поэтому ее влияние оказалось устойчивым и межкультурным.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и влиянию французской «Новой волны», 1959–1960-е годы.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«Новая волна» стала культурной революцией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это движение важно потому, что доказало: сильное кино не обязано опираться на большие бюджеты, если у автора есть точный взгляд на современную жизнь и смелость говорить лично.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приемы легко узнаются в независимых фильмах, молодежных драмах и цифровой визуальной культуре: уличная съемка, живой ритм, разговорная речь и интерес к повседневному опыту.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наследие «Новой волны» остается актуальным
</a:t>
            </a:r>
            <a:endParaRPr lang="en-US" sz="29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«Новую волну» нередко упрекали в интеллектуальной замкнутости: ее фильмы требовали внимательного зрителя и не всегда были ориентированы на широкую массовую аудиторию.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отмечали узость социальной перспективы: многие картины сосредоточены на городской образованной молодежи и лишь редко выходят за пределы этого круга.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Отдельным предметом споров был мужской взгляд, заметный в ряде фильмов, где женские персонажи остаются скорее объектом наблюдения, чем полноценным центром рассказа.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различия между режиссерами были велики, а историческое значение движения сохранилось именно потому, что оно открыло новые способы говорить о кино.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критика движения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волна» показала, что кино может быть личным, современным и интеллектуально смелым, не теряя эмоциональной силы. Ее наследие живо там, где автор говорит своим голосом.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«Новая волна»: свобода как принцип искусства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2026-05-23T21:31:30Z</dcterms:created>
  <dcterms:modified xsi:type="dcterms:W3CDTF">2026-05-23T21:31:30Z</dcterms:modified>
</cp:coreProperties>
</file>