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и её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формулу, признаки и график зависимости.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зависимость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помогает считать стоимость покупок, путь при постоянной скорости, массу одинаковых предметов и расход материалов. На уроке увидим, как формула, таблица и график описывают одну и ту же связь.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величины называют прямо пропорциональными, если при увеличении одной в несколько раз другая меняется во столько же раз. Это удобный способ описывать сравнимые величины.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зависимость записывают формулой y = kx. Число k показывает, сколько единиц y приходится на одну единицу x, поэтому его называют коэффициентом пропорциональности.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тоже равно 0. Поэтому график прямой пропорциональности обязательно проходит через точку (0; 0) и не смещается вверх или вниз.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может быть положительным или отрицательным, но не равным нулю. Именно он задаёт направление изменения y: вместе с ростом x или в противоположную сторону.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прямой пропорциональности
</a:t>
            </a:r>
            <a:endParaRPr lang="en-US" sz="3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пропорциональности k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k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насколько быстро меняется y при изменении x. Чем больше его модуль, тем заметнее изменение результата для одного и того же шага по x.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обе величины увеличиваются вместе. На графике прямая идёт вверх вправо, поэтому такие зависимости удобно использовать в задачах о цене, расстоянии и количестве.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y = 3x, y = x, y = 0,5x и y = -2x показывают разные наклоны. По ним легко увидеть, что модуль k влияет на крутизну прямой.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&lt; 0 значение y уменьшается, когда x растёт. На графике линия идёт вниз вправо, но всё равно остаётся прямой и проходит через начало координат.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для разных коэффициентов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y при разных коэффициентах и одинаковых значениях x.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x большее значение коэффициента даёт более быстрое увеличение y.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теме прямой пропорциональности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плоскости удобно сравнивать три прямые с одинаковым набором значений x и разными коэффициентами.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зависимости y = 0,5x, y = x, y = 2x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график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выше расположена прямая при положительных x и тем быстрее растёт y.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прямой пропорциональности в записи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прямой пропорциональности имеет вид y = kx. В ней нет свободного числа, которое прибавляется к x, поэтому зависимость остаётся простой и постоянной.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y = kx + b и y = k/x не задают прямую пропорциональность. В первой есть свободный член, а во второй связь меняется неравномерно.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зависимости — прямая линия, проходящая через начало координат. Если линия не проходит через точку (0; 0), это уже другой вид зависимости.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значений отношение y/x должно оставаться одинаковым для всех пар. Если оно меняется, значит, формула не соответствует прямой пропорциональности.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график y = kx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построения по формуле и таблице значений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 и таблица значений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ошибиться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формулы y = 2x взять x = 1, 2, 3, 4, то сразу получаются точки (1; 2), (2; 4), (3; 6), (4; 8). Таблица экономит время и показывает, какие координаты нужно отметить на плоскости.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выстраиваются в линию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нанесены аккуратно, они ложатся на одну прямую. Это удобно: можно увидеть направление графика и понять, правильно ли вычислены значения по формуле.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точек, тем надёжнее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точек дают более точную картину, чем одна или две. По ним легче проверить, проходит ли линия через начало координат, и заметить возможную ошибку в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пары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несколько соответствующих значений x и y из таблицы или условия задачи. Удобно выбирать такие числа, с которыми легко делить y на x без лишних вычислений.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отношение y/x для каждой пары. Если все полученные значения одинаковы, зависимость является прямой пропорциональностью и её можно записать в виде y = kx.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отношение отличается, формула не задаёт прямую пропорциональность. Такой способ проверки помогает быстро оценить ответ и не перепутать вид зависимости.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зависимость на пропорциональность
</a:t>
            </a:r>
            <a:endParaRPr lang="en-US" sz="2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отношение y/x остаётся одинаковым для всех пар значений. Это позволяет сразу распознать прямую пропорциональность и записать зависимость в виде y = 4x.
</a:t>
            </a:r>
            <a:endParaRPr lang="en-US" sz="968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y/x = 4 для всех строк, зависимость задаётся формулой y = 4x.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пример для 7 класса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отношения y/x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 на координатной плоскости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Построение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Нанесённые точки соединяют прямой линией. У графика прямой пропорциональности нет изгибов, и он обязательно проходит через начало координат, потому что при x = 0 получается y = 0.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полезно убедиться, что все точки лежат на одной прямой и не нарушают правило начала координат. Если линия не проходит через (0; 0), ошибка допущена в вычислениях или отметке точек.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берут несколько значений x и вычисляют соответствующие значения y по формуле. Обычно достаточно двух точек, чтобы задать прямую, но третья помогает проверить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прямых показывает не только направление, но и разную крутизну наклона. По графику легко увидеть, как знак и модуль коэффициента меняют вид зависимости.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теме прямой пропорциональности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 коэффициент k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ведёт график вверх вправо, отрицательный — вниз вправо; больший |k| делает прямую круче.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жизни: цена, путь, количество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20 рублей, то стоимость покупки растёт вместе с количеством тетрадей. Такая ситуация описывается формулой y = 20x, где x — число тетрадей.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пройденное расстояние зависит только от времени. Если скорость равна 5 км/ч, то за t часов путь составит 5t километров.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число деталей или расход материала часто увеличиваются пропорционально количеству одинаковых предметов. Это удобно считать по одной и той же схеме: умножить на коэффициент.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7971" y="1762825"/>
            <a:ext cx="4058658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графиком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 при построении и чтении графика прямой пропорциональности. Каждую из них можно заметить, если сверять формулу, таблицу и рисунок.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формуле, таблице и виду графика помогает быстро найти и исправить ошибку.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ошибки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линейной функцией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 — это особый вид линейной функции. В её записи отсутствует свободный член, поэтому формула имеет вид y = kx, а не более общий вид.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может иметь любой свободный член b, а в прямой пропорциональности b = 0. Именно это отличает простую модель от более общей.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графика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функции всегда прямой. Однако не каждая прямая подходит: для прямой пропорциональности она должна проходить через начало координат и соответствовать формуле без добавления числа.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7 классе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полезно уметь быстро отличать запись y = kx от y = kx + b. Это помогает не путать разные виды зависимостей при решении задач и построении графиков.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прямую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цену, скорость, массу и расход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одной и той же таблице можно найти точки, нанести их на плоскость и получить прямую линию. Это удобный способ увидеть правило зависимости без лишних вычислений.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пример для 7 класса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таблица значений превращается в график
</a:t>
            </a:r>
            <a:endParaRPr lang="en-US" sz="291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из таблицы лежат на одной прямой и проходят через начало координат, зависимость задаётся формулой y = 3x.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прямой пропорциональности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прямой пропорциональности имеет вид y = kx. В ней нет свободного члена, поэтому значение y меняется только вместе с изменением x.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соответствующих значений величин отношение y/x остаётся одинаковым. Это самый быстрый способ проверить, является ли зависимость прямой пропорциональностью.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зависимости — прямая, проходящая через начало координат. Если линия не проходит через точку (0; 0), перед вами другая зависимость.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часто встречается в задачах о цене, расстоянии, количестве одинаковых предметов и расходе материалов. Умение узнавать её экономит время и уменьшает число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увидеть, проверить, построить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легко узнаётся по формуле, таблице и графику. Если помнить про коэффициент k и точку (0; 0), можно уверенно решать задачи и проверять ответы.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2026-05-29T10:42:22Z</dcterms:created>
  <dcterms:modified xsi:type="dcterms:W3CDTF">2026-05-29T10:42:22Z</dcterms:modified>
</cp:coreProperties>
</file>