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10 класса: стереометрия, фигуры и пространственные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плоских построений к объёмным: аксиомы, расположения, тела, площади и объёмы.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переводит знания о точках, прямых и плоскостях в трёхмерные модели. В 10 классе это приводит к вычислению расстояний, углов, площадей и объёмов, а затем — к понятным связям с архитектурой, инженерией и 3D-моделированием.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стереометрия важна в школьном курсе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364608"/>
            <a:ext cx="206179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620" y="3561139"/>
            <a:ext cx="180159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стереометрии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размеров и служит отправной единицей. В чертежах она задаёт положение — например, вершину многогранника или точку пересечения линий.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обозначает линию без толщины и состоит из бесконечного числа точек. В задачах её удобно задавать по двум точкам и дальше исследовать пересечения.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рассматривается как «бесконечная тонкая» поверхность. Она определяется тремя неколлинеарными точками и связывает множество пространственных построений.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ограничен конечным числом плоских многоугольников. Его грани, рёбра и вершины образуют структуру, по которой легче распознавать тело.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вращения получается, если фигуру вращать вокруг оси. В школьных задачах чаще встречаются цилиндр и конус: они дают геометрию «из оси» и радиуса.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73668"/>
            <a:ext cx="4037700" cy="25473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опорных объекта задают фундамент для всех последующих построений и доказательств.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как задаются базовые объекты, можно строго переходить к многогранникам, углам и расстояниям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геометрические объекты и их свойства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плоскость через три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любые три точки, не лежащие на одной прямой, проходит ровно одна плоскость. Это позволяет однозначно задавать плоские сечения в пространстве по «опорным» точкам.
</a:t>
            </a:r>
            <a:endParaRPr lang="en-US" sz="149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стереометрии и их наглядные модели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пересечение плоскостей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точки некоторой прямой принадлежат плоскости, то вся прямая лежит в этой плоскости. А если две плоскости имеют общую точку, то их пересечение — это прямая, а не произвольная фигура.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рисунки могут «выглядеть похоже», но геометрический статус определяется именно общими точками и принадлежностью одной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наличие общей точки и совместимость плоскости делят случаи на четыре категории и помогают не путать проекцию с реальным положением.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типовых случаев из школьного курса стереометрии (без числовых измерений).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в пространстве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называют параллельными, если они не имеют общих точек. Тогда прямая может «продолжаться» без пересечения с плоскостью.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 плоскостей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пересекаются. В задачах это часто выявляют по признакам в чертеже: отсутствию пересечений при продолжении линий.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лежит в основе конструкций с призмами и параллелепипедами: повторяются направления рёбер, а соответствующие углы и ребра сохраняют согласованность.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устанавливают взаимное расположение объектов в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в задачах на чертежах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51" y="2191591"/>
            <a:ext cx="246514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101" y="2191591"/>
            <a:ext cx="246514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451" y="2191591"/>
            <a:ext cx="246514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 пространстве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пересекаются под углом 90°, их называют перпендикулярными. В задачах важно фиксировать именно угол между направлениями, а не «косую» линию на рисунке.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перпендикулярна плоскости, когда она образует прямой угол с любой прямой плоскости, проходящей через точку пересечения. Это свойство задаёт устойчивое основание для построений.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используют для высот, расстояний до плоскости и оценки прямых углов в призмах, пирамидах и прямоугольных параллелепипедах. Она превращает «геометрию взгляда» в точные расчёты.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обычно определяют через проекцию, а угол между плоскостями — по их линии пересечения и соответствующим направлениям.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«геометрические пары» требуют разных определений угла: это снижает ошибки при выборе способа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стереометрии (классификация углов); 30°/45°/60°/90° встречаются в типовых школьных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в стереометрии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многогранник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— это геометрическое тело, ограниченное конечным числом плоских многоугольников. Эти многоугольники образуют поверхность тела и задают его «контур» в пространстве.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как основные пространственные тела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 самые 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многогранника — грани, рёбра и вершины. В 10 классе чаще всего изучают призму, параллелепипед, куб и пирамиду, потому что у них удобно отслеживать расположение и равенство элементов.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852" y="1124025"/>
            <a:ext cx="4162797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 граней, рёбер и вершин можно быстро распознавать тип тела: форму задаёт структура его поверхности, а не только рисунок в тетради.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параметры (грань–ребро–вершина) работают как «отпечаток» многогранника и помогают выбирать верные формулы и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(10 класс)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многогранников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в отличие от многогранников границы не состоят из отрезков рёбер: поверхность включает круговые основания и криволинейную боковую поверхность.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главный критерий: многогранники имеют конечное число плоских граней, а тела вращения — криволинейные поверхности и иной характер «границ».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стереометрии, раздел о многогранниках и телах вращения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пространственные тела и их признаки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описывает, сколько материала нужно для покрытия тела, а объём показывает, сколько пространства оно занимает. Эти величины связывают форму с измерениями.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поверхностей и объёмы как измеряемые характеристики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и прямоугольного параллелепипеда удобно использовать формулы через длины рёбер. В задачах для призм и пирамид площадь и объём зависят от площади основания и высоты.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работах чаще встречаются см² и м² для площадей, см³ и м³ для объёмов. При вычислениях важно переводить единицы аккуратно, чтобы ответ был корректным по размерности.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многогранники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последовательность: от условия к вычислениям и проверке единиц измерения.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8" y="1319944"/>
            <a:ext cx="154422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в реальной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сооружения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многогранников помогают описывать здания и опорные элементы. Параллелепипеды и призмы встречаются в каркасах, где важны рёбра, грани и соотношения размеров.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складывание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и прямоугольные параллелепипеды удобно моделируют коробки. По площади поверхности и объёму оценивают, сколько материала потребуется и сколько поместится внутрь.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и инженерные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формы задают поверхности креплений, ниш, опор и элементов конструкций. Знание углов и расстояний помогает корректно проектировать сопряжения.
</a:t>
            </a:r>
            <a:endParaRPr lang="en-US" sz="1404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 3D-моделирование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интерьере и графическом дизайне объекты часто создают как совокупности стандартных тел. Геометрия делает модель измеримой: её можно точно вычислять и масштабировать.
</a:t>
            </a:r>
            <a:endParaRPr lang="en-US" sz="14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увеличении ребра куба с 1 до 3 см площадь поверхности растёт значительно, а объём — ещё быстрее. Поэтому «вместимость» увеличивается сильнее «покрытия».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Квадратичный рост площади и кубичный рост объёма объясняют, почему крупные конструкции требуют непропорционально меньше/больше материала по сравнению с объёмом при масштабировании.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Стереометрия: A=6a², V=a³ (для куба), расчёт по значениям a=1,2,3 см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площади и объёма от размеров фигуры
</a:t>
            </a:r>
            <a:endParaRPr lang="en-US" sz="261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принять видимую на рисунке линию за истинную геометрическую. В стереометрии важно различать проекцию на чертеже и реальные пересечения, особенно у рёбер и диагоналей.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по стереометрии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площадь поверхности и объём, а также неверно определять параллельность и перпендикулярность. Нельзя игнорировать скрытые рёбра и проверять единицы измерения при переходах см²↔см³.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Телá вращения и более сложные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стереометрии нужно для работы с телами вращения и задач повышенной сложности. Оно помогает читать чертежи, обосновывать шаги доказательства и считать аккуратно.
</a:t>
            </a:r>
            <a:endParaRPr lang="en-US" sz="1268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геометрия и векторы позволяют описывать пространственные объекты формулами. Вы должны уметь связывать рисунок с алгебраическими выражениями.
</a:t>
            </a:r>
            <a:endParaRPr lang="en-US" sz="1287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понадобятся способы вычислять расстояния между точками, прямыми и плоскостями. Стереометрия учит правильно фиксировать опорные элементы и строить вспомогательные перпендикуляры.
</a:t>
            </a:r>
            <a:endParaRPr lang="en-US" sz="1249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Будут развиваться методы нахождения углов между прямыми, прямой и плоскостью, а также между плоскостями. Здесь особенно важны определения и корректный выбор проекций.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по геометрии нужны дальше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геометрии 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10 класса формирует язык пространственных отношений: параллельность, перпендикулярность, пересечение, а также измерение площадей и объёмов. Стереометрия объединяет аксиомы, чертежи и вычисления в единую систему.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2026-05-12T05:14:33Z</dcterms:created>
  <dcterms:modified xsi:type="dcterms:W3CDTF">2026-05-12T05:14:33Z</dcterms:modified>
</cp:coreProperties>
</file>