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 берегах Нила: главные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колыбель цивилизации у реки Нил, формировавшая уникальное наследие.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 обеспечила плодородие земель и рост первых поселений около 3000 года до н. э., что заложило основы развития древнего государства Египет.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становление цивилизации на Ниле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роль реки Нил в жизни Египта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Нила от истоков до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мира длиной 6852 км, начинается в Восточной Африке и впадает в Средиземное море, соединяя разные регионы и формируя экосистему.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вдоль берегов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наводнения реки приносили питательные вещества, улучшая состав почвы и позволяя успешно выращивать урожай в условиях пустыни.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доступ к воде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регион в основном сухой, регулярный приток воды от Нила поддерживал орошение и развитие сельского хозяйства даже на засушливых территориях.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Нила в сельском хозяйстве и жизни населения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Нила обеспечивали регулярное увлажнение почвы, благодаря чему египтяне выращивали злаки, плоды и овощи, обеспечивая пропитание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воды строились каналы и дамбы, что позволяло расширять обработку земель и сохранять урожай даже в засушливые периоды.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и профессии египтян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было основным занятием, но ремесленники и торговцы вносили разнообразие в экономику.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обеспечивало продовольствие страны, поддерживая стабильность общества и развития.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и исторические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использование ремёсел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создавали керамику, ткани и украшения из золота и меди, а также изготавливали папирус, обувь и другие необходимые вещи для жизни и торговли.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и обмен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проходила по Нилу и через Красное море с соседними странами. Египтяне обменивали зерно, золото и благовония, расширяя экономические связи и культурный обмен.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торговля: обмен и мастерство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Фараон обладал верховной властью, считался посредником между богами и людьми, и выполнял функции верховного жреца.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управление в Древнем Египте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Жрецы управляли храмами и ритуалами, знать и военачальники контролировали земли и налоги, обеспечивая порядок и стабильность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жилище египтян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дома и инфраструктура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строили дома из необожжённого кирпича, где располагались рынки, мастерские и школы, создавая активное общественное пространство.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постройки и быт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селах жили в простых хижинах с украшениями на стенах, отражая связь с природой и традициями местного сообщества.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жилищах по статусу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знати отличались просторностью и декором, а дома простых людей были более скромными и функциональными, что отражало социальное разделение.
</a:t>
            </a:r>
            <a:endParaRPr lang="en-US" sz="11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одежда жителей Египта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включал хлеб, овощи, бобовые и рыбу, продукты выращивались и добывались в долине Нила, обеспечивая питательность питания.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варьировалась по достатку: простые туники из льна для бедных и украшенные наряды с аксессуарами для богатых горожан и знати.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Пирамид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пирамида Хеопса, возведённая около 2560 года до н. э., потребовала труда тысяч рабочих, каменотёсов и инженеров, став символом могущества и мастерства Египта.
</a:t>
            </a:r>
            <a:endParaRPr lang="en-US" sz="1025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храмы и гробницы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служили местом поклонения богам, а гробницы — упокоением фараонов; их сооружение требовало сложного планирования и художественного оформления.
</a:t>
            </a:r>
            <a:endParaRPr lang="en-US" sz="1144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пирамид и храмов: творения древних мастеров
</a:t>
            </a:r>
            <a:endParaRPr lang="en-US" sz="20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религия и загробная жизнь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древних египтян была основана на вере в жизнь после смерти и почитании многих богов, например, Осириса и Ра. Они считали, что душа продолжает существовать в загробном мире.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тела применялись бальзамирование и мумификация. Основные ритуалы проводились в храмах под управлением жрецов, сопровождавшихся сложными церемониями и молитвами.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 писцы: развитие письменности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письменность состояла из более 700 иероглифов — сложных символов, служивших для записей важных событий и религиозных текстов. Писцы работали на папирусе с помощью тростниковых кистей.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иероглифов стала возможной благодаря Розеттскому камню, обнаруженному в 1799 году. Сопоставление египетских символов с греческим языком помогло учёным понять древние тексты.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достижения в науке и жизни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календарь и астрономия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создали солнечный календарь из 365 дней, что позволило точно предсказывать разливы Нила. Базовые знания астрономии помогали ориентироваться и планировать сельскохозяйственные работы.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и письменные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ими бумага из папируса стала основой для записи законов и литературы. Папирус позволил сохранять сведения на долгое время и способствовал развитию культуры.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хирургия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использовали хирургические инструменты для лечения ран и переломов. Знания в области медицины включали применение косметики и уход за телом, что отражало заботу о здоровье и красоте.
</a:t>
            </a:r>
            <a:endParaRPr lang="en-US" sz="10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414" y="1159575"/>
            <a:ext cx="3991273" cy="3292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древнеегипетского общества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классы общества, их права и обязанности, а также особенности внешнего вида, подчёркивающие социальный статус.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имело чёткую иерархию с малой мобильностью и яркими внешними признаками статуса.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истории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преимущественно предоставлялось мальчикам из состоятельных семей. Они изучали чтение, письмо, арифметику и основы религии в специальных школах при храмах.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обучение: образование в Древнем Египте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ремесленников чаще осваивали ремесла с детства, обучаясь у родителей. Практическое обучение было важной частью социализации и подготовки к взрослой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Новогодний праздник Египта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Новогодний праздник был приурочен к разливу Нила и символизировал начало нового цикла сельскохозяйственных работ. Во время торжеств устраивались ритуалы, подношения богам и народные гуляния.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Празднества во имя богов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честь Осириса, Исиды и других богов сопровождались танцами, музыкой и процессиями. Жрецы проводили церемонии, а жители участвовали в массовых шествиях и угощениях.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религиозные церемонии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Нила на искусство и культуру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был вдохновением для живописи и скульптуры, где изображались водные сцены, папирус и животные реки. Его образы часто встречались в поэзии и мифах как символ жизни и процветания.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 на религиозных праздниках создавались с использованием национальных инструментов, изготовленных из материалов, найденных в регионе около реки.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Египет: традиции и преемственность
</a:t>
            </a:r>
            <a:endParaRPr lang="en-US" sz="2573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цивилизации в ремёслах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Египта сохраняются традиционные техники изготовления тканей, керамики и ювелирных украшений, восходящие к древним методам. Эти ремёсла передаются из поколения в поколение.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культурные традиции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праздники и обряды часто имеют корни в древних верованиях. Например, фестивали, посвящённые Нилу, сопровождаются музыкой и танцами, несмотря на изменения в религии.
</a:t>
            </a:r>
            <a:endParaRPr lang="en-US" sz="9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Египта в современном обществе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символика и орнаменты широко используются в мировой архитектуре и моде, подчёркивая эстетическое и культурное влияние древней цивилизации. Пирамиды признаны символом человечества.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фараонах и мумиях вдохновляют фильмы и книги, удерживая интерес к Древнему Египту у широкой аудитории, включая молодёжь и взрослых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Нила: вечная ценность для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сформировал уникальную цивилизацию, чьи достижения продолжают влиять на современную науку, культуру и искусство. Этот наследие сохранилось как фундамент мировой истории.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2026-05-10T09:46:56Z</dcterms:created>
  <dcterms:modified xsi:type="dcterms:W3CDTF">2026-05-10T09:46:56Z</dcterms:modified>
</cp:coreProperties>
</file>