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навыка говорения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чётко выражать мысли — ключ к успешному взаимодействию и развитию.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сопровождает человечество с древних времён, формируя культуру и социальные нормы. Сегодня она приобрела новые значения благодаря технологиям и массовым коммуникациям.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культурный контекст устной речи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говорение?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 — это ораторский процесс передачи мыслей, чувств и информации через звуки и слова, включающий артикуляцию, лексику и грамматику.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элементами служат интонация и паузы, придающие речи выразительность и помогают управлять вниманием слушателей.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устной речи разнообразны: монолог, диалог и полилог, где дополнительно используются жесты и мимика для усиления коммуникации.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и информационная роль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 позволяет выразить эмоции и передать знания, обеспечивая обмен информацией между людьми в разных ситуациях.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Прагматическое влияние и культурное значение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служит инструментом убеждения, организации и формирования социальных связей, передавая культурные ценности и создавая общность.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говорения в жизни общества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вводит слушателей в тему, привлекает внимание и задаёт направление беседы или монолога.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содержит ключевые идеи и аргументы, логично выстроенные для максимального понимания и убеждения.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подводит итоги, подчёркивая главные мысли и стимулируя отклик аудитории.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структурных элементов зависит от целей выступления, формата и аудитории, обеспечивая ясность и убедительность речи.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устного высказывания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9144" y="2477750"/>
            <a:ext cx="237881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устной и письменной речью вкратце представлены в таблице для лучшего понимания.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быстрее и эмоциональнее, письменная — точнее и формальнее.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"Практика речи", 2020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устной и письменной речи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Монолог: искусство последовательного изложения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— речь одного человека, строящаяся последовательно. Это доклады, рассказы и выступления, где говорящий самостоятельно организует содержание и развивает тему.
</a:t>
            </a:r>
            <a:endParaRPr lang="en-US" sz="110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Диалог: взаимодействие и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предполагает обмен репликами между несколькими участниками. Он включает обратную связь, адаптацию высказываний и смену инициативы, что обеспечивает живое общение.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и диалог: два типа устной речи
</a:t>
            </a:r>
            <a:endParaRPr lang="en-US" sz="276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устного выступления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для успешной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Чёткость и ясность речи обеспечивают правильное восприятие информации слушателями, позволяя избежать недопониманий.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использования пауз, интонации и жестов помогает удерживать внимание и подчёркивать ключевые моменты выступления.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 адаптация речи к аудитории важны для создания контакта и достижения поставленных коммуникативных целей.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эффективного оратора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 уверенность в языке снижают переживания и значительно повышают качество выступления.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страхи указывают на важность практики и психологической подготовки при публичных выступлениях.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ВЦИОМ, 2022 года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 страхов, связанных с публичным говорением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устной речи в повседневных ситуациях помогает снизить страхи и неуверенность, формируя привычку свободно выражать мысли на иностранном языке.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словарного запаса с помощью чтения, аудио- и видеоконтента способствует более точному и разнообразному выражению идей.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в спонтанных диалогах развивают навыки быстрого реагирования и адаптации речи в живом общении.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ошибок как естественной части обучения стимулирует уверенность и способствует постоянному прогрессу в говорении.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языкового барьера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подчёркивают значимые слова и идеи, делая речь более живой и убедительной. Мимика помогает передать эмоциональное состояние и настроить аудиторию на нужный лад.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мимика как инструменты влияния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зрительного контакта способствует установлению доверия и показывает внимание к собеседникам. Это усиливает взаимодействие и улучшает восприятие слов.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контакт: укрепление связи с аудиторией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тела отражает уверенность и открытость, помогает выразить отношение и усилить смысл произносимых слов, делая коммуникацию более эффективной.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Позы и движения тела в поддержке речи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средства: усиление и дополнение устной 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Коммуникативные стратегии эффективного говорения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риторических вопросов и повторов удерживает внимание слушателей и стимулирует их активное мышление во время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речи к возрасту, интересам и уровню знаний аудитории позволяет сделать сообщение более понятным и убедительным.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способность внимательно слушать собеседника, грамотно отвечать и подкреплять свою позицию логичными аргументами.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1408" y="1771425"/>
            <a:ext cx="3759584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ошибки, мешающие восприятию и убедительности речи учащихся, выделены в таблице для систематической работы по их устранению.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ошибок существенно повышает качество и восприятие устной речи школьников.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Учебно-методический журнал «Русский язык в школе», 2021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устной речи школьников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активной языковой памяти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устной речи ускоряет усвоение грамматики и словарного запаса. Она вовлекает память и помогает лучше запоминать новые языковые конструкции.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говорения в изучении иностранных языков
</a:t>
            </a:r>
            <a:endParaRPr lang="en-US" sz="2371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 позволяет не только овладевать стандартными нормами общения, но и глубже понимать культуру, что мотивирует к дальнейшему обучению.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в языковую среду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устные задания развивают навыки критического мышления и способствуют более активному участию в учебном процессе.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значительное улучшение результатов в классах с интенсивной устной практикой.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ФИПИ, 2021 год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говорения на академическую успешность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Подкасты предоставляют возможность слушать и имитировать живую речь, улучшая восприятие и произношение.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ассистенты помогают практиковать фразы и получать мгновенную обратную связь на произношение и грамматику.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тренажёры моделируют диалоги и поддерживают отработку речевых навыков в безопасной среде.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Онлайн-дебаты развивают умение быстро формулировать аргументы и адаптироваться к репликам оппонентов.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для развития навыков говорения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ООН (Model United Nations)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имитируют заседания ООН, учатся вести переговоры, строить убедительные аргументы и выступать публично на английском языке, что развивает глобальную компетентность.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Дебатные клубы и олимпиады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конкурсы позволяют отточить технику речи, повысить уверенность и научиться работать с возражениями в реальном времени.
</a:t>
            </a:r>
            <a:endParaRPr lang="en-US" sz="1195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TED-Ed и Junior Speech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площадки предоставляют возможность выступать на международном уровне, совершенствовать умение структурировать идеи и вдохновлять аудиторию.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площадки для развития ораторских умений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486575"/>
            <a:ext cx="368100" cy="32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 и современное медиа-пространство
</a:t>
            </a:r>
            <a:endParaRPr lang="en-US" sz="2013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YouTube и видеоблоги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молодёжи создавать контент, развивая навыки публичного выступления и формируя свой уникальный стиль в непринуждённой форме.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Подкасты и аудиокасты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Открывают возможности для передачи мыслей через голос, формируя умение строить логичные и заинтересовывающие рассказы.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Сторителлинг в социальных сетях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творческое самовыражение и коллективное взаимодействие, развивая культуру онлайн-общения и умение привлекать внимание.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навыка говорения в современном мире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 — ключ к успешной коммуникации в обществе и профессии. Постоянное совершенствование и адаптация обеспечивают эффективное взаимодействие и развитие личности.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2026-05-07T21:21:15Z</dcterms:created>
  <dcterms:modified xsi:type="dcterms:W3CDTF">2026-05-07T21:21:15Z</dcterms:modified>
</cp:coreProperties>
</file>