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голосеменные растения: основные темы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растения с открытыми семенами на шишках, без цветков и плодов.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география голосеменных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более 350 миллионов лет назад и долго доминировали на Земле. Они внесли вклад в образование каменного угля и сегодня встречаются по всему миру, кроме Антарктиды.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цветков и плодов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не образуют цветков и плодов. Их семена формируются открыто на чешуйках шишек, что отличает их от цветковых растений.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листьев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голосеменных бывают игловидными, чешуевидными или веерообразными, что помогает им адаптироваться к разным условиям среды.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размножения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происходит с помощью ветра: пыльца переносится от мужских к женским шишкам без участия воды.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голосеменных растений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голосеменных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— крупнейшая группа с более 600 видами, распространены в бореальных и умеренных лесах.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Гинкговые представлены единственным видом — гинкго двулопастным, сохранившимся с древних времён.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 растут в тропиках и субтропиках, имеют пальмоподобные листья и крупные шишки.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насчитывают около 70 видов, сочетают черты хвойных и цветковых и встречаются в засушливых регионах.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— лидеры среди голосеменных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Вечнозелёные иглы и смола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имеют узкие вечнозелёные иглы и толстую кору, благодаря чему устойчивы к холодам и засухам. Смола защищает их от вредителей.
</a:t>
            </a:r>
            <a:endParaRPr lang="en-US" sz="2086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Долгожительство и размеры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хвойные, как сосна остистая, живут более тысячи лет. Секвойя — одно из самых высоких деревьев на планете, достигающее 115 метров.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
</a:t>
            </a:r>
            <a:pPr algn="l" indent="0" marL="0">
              <a:lnSpc>
                <a:spcPct val="90000"/>
              </a:lnSpc>
              <a:buNone/>
            </a:pPr>
            <a:r>
              <a:rPr lang="en-US" sz="2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хвойных — сосна, ель, пихта, лиственница и кедр, встречающиеся в различных климатических зонах по всему миру.
</a:t>
            </a:r>
            <a:endParaRPr lang="en-US" sz="21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среда обитания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напоминают пальмы благодаря длиным перистым листьям. Они растут в тропиках и субтропиках, часто в условиях повышенной влажности.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семян и размеры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находятся на крупных шишках, которые нередко достигают внушительных размеров. Некоторые виды саговников вырастают до 15 метров.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применение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редкости многие саговники находятся под охраной. Их используют для декоративного озеленения и получения крахмала в пищу.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Саговниковые: особенности и роль в природе
</a:t>
            </a:r>
            <a:endParaRPr lang="en-US" sz="5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Гинкговые: живые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единственный сохранившийся вид, существующий свыше 200 миллионов лет и обладающий веерообразными листьями.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дерево устойчиво к загрязнению воздуха и популярно в городском озеленении, естественно произрастает только в Китае, где имеет священный статус.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Вельвичия живёт в пустыне Намибии и может достигать возраста более тысячи лет; растёт в экстремальных условиях крайне засушливого региона. 2. Эпедра содержит лекарственные алкалоиды и используется в традиционной медицине.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Гнетум встречается в тропических регионах и служит пищевым продуктом для местных жителей. 2. Эти растения сочетают признаки хвойных и цветковых, что делает их уникальными среди голосеменных.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растения и особенности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шишки у голосеменных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Шишка состоит из центральной оси и прижатых чешуек, на которых развиваются семязачатки — будущие семена.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 созревании чешуйки раскрываются, семена высыпаются и распространяются ветром или животными для дальнейшего прорастания.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Опыление приводит к созреванию шишки, процесс которого может занимать от нескольких месяцев до нескольких лет.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голосеменных: адаптация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голосеменных листья принимают различные формы: игловидные у хвойных, чешуевидные у кипарисов, веерообразные у гинкго. Эти формы помогают растениям эффективно использовать свет и защищать ткани.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Адаптивное значение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формы листьев снижают испарение воды и повышают устойчивость к холоду, засухе и ветру, что важно для выживания в разных климатических условиях.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корней делает голосеменные устойчивыми к суровым климатическим условиям и позволяет им успешно конкурировать за ресурсы.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также обеспечивают стабильность дерева в ветреных условиях и позволяют добывать влагу из нижних слоёв почвы во время засухи.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симбиотические отношения корней с грибами, которые улучшают всасывание минералов и воды, помогая растениям расти даже на бедных почвах.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голосеменных развита стержневая корневая система, в которой главный корень уходит глубоко в грунт для эффективного поиска влаги и питательных веществ.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система: как голосеменные добывают воду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опыление у голосеменных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происходит главным образом с помощью ветра, который переносит пыльцу с мужских шишек на женские, обеспечивая надежное оплодотворение без участия насекомых.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развивается семяпочка, а оплодотворение завершается формированием открытых семян, расположенных на поверхности чешуек шишек.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не защищены плодом, что отличает голосеменные от покрытосеменных, и их распространяют ветер или животные после созревания шишек.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преобладают по численности видов, составляя более 80% всех голосеменных, что отражает их адаптивный успех в различных климатических зонах.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 доминирование хвойных среди голосеменных, в то время как гинкговые представлены одним видом, что подчёркивает их узкую специализацию.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по отделам голосеменных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справочники, 2023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самых крупных голосеменных деревьев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три вида голосеменных с максимальной высотой, подчёркивающие рекордные размеры некоторых представителей семейства.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является самым высоким живым растением на Земле и значительно превосходит по высоте другие виды голосеменных.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«Деревья мира», 2022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создают основную массу бореальных лесов, играя важную роль в кислородном балансе и стабилизации климата этих регионов.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голосеменных в природе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убежище и пищу для множества животных, способствуя сохранению биоразнообразия в экосистемах.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опавшие иголки голосеменных улучшают структуру почвы, предотвращая эрозию и поддерживая круговорот питательных веществ.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голосеменных в жизни человека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как строительный материал
</a:t>
            </a:r>
            <a:pPr algn="l" indent="0" marL="0">
              <a:lnSpc>
                <a:spcPct val="90000"/>
              </a:lnSpc>
              <a:buNone/>
            </a:pPr>
            <a:r>
              <a:rPr lang="en-US" sz="2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дают прочную и долговечную древесину, которая широко применяется в строительстве домов и изготовлении мебели благодаря своей устойчивости к гниению.
</a:t>
            </a:r>
            <a:endParaRPr lang="en-US" sz="2040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смол и эфирных масел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Смолы хвойных деревьев используются для производства лаков и клеев, а эфирные масла применяются в медицине и ароматерапии для лечения и релаксации.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семян и декоративное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кедра и некоторых саговников ценятся в кулинарии за питательные свойства. Кроме того, голосеменные часто выращивают для украшения парковых зон и садов.
</a:t>
            </a:r>
            <a:endParaRPr lang="en-US" sz="17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приспособления к выживанию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кора хвойных защищает стволы от повреждений огнем и низкими температурами, помогая деревьям переносить экстремальные условия.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имеют особое строение, регулирующее газообмен и минимизирующее потерю воды, что способствует устойчивости голосеменных к неблагоприятным условиям.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Восковое покрытие на листьях уменьшает испарение влаги, обеспечивая растениям сохранение воды в засушливых местах.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редких голосеменных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изменение климата приводят к сокращению численности редких видов, особенно саговников и вельвичий, угрожая их существованию.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Несанкционированный сбор редких растений для коллекционирования усугубляет ситуацию, снижая естественные популяции и нарушая экосистемы.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и Красная книга поддерживают меры по охране и восстановлению редких голосеменных, стимулируя создание заповедников и природных парков.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4625" y="3189800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остистая Мафусаил — один из древнейших живых организмов, которому почти 4900 лет. Такие долгожители важны для изучения климатической истории Земли.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61300" y="440975"/>
            <a:ext cx="79593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голосеменных растениях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2044475" y="6862825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выделяют фитонциды — вещества, очищающие воздух и способствующие оздоровлению. Однако их пыльца может вызывать аллергические реакции у людей весной.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ключ к пониманию природы и истории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играют фундаментальную роль в экосистемах и культуре человека, их изучение помогает сохранить природное равновесие и научиться ценить богатство биосферы.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2026-05-09T09:00:32Z</dcterms:created>
  <dcterms:modified xsi:type="dcterms:W3CDTF">2026-05-09T09:00:32Z</dcterms:modified>
</cp:coreProperties>
</file>