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992" y="1"/>
            <a:ext cx="4364942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Позиция в литературе: взгляд автора, героя и читателя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текст выражает оценку человека, события и нравственного выбора?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анализировать позицию в литературе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11 классе позиция помогает не просто пересказать произведение, а увидеть его смысловую глубину: кто говорит, кто оценивает и как текст подводит к выводу.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Позиция, тема, проблема и идея: связь понятий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обозначает, о чём рассказывает произведение: круг событий, характеров и жизненных обстоятельств, которые становятся предметом изображения.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формулирует вопрос, который ставит текст перед читателем, а позиция показывает авторское отношение к этому вопросу и предлагаемую оценку.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объединяет итоговый смысл произведения: она возникает из темы, проблемы, конфликта и авторской позиции, но не сводится к одному из этих понятий.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4649" y="457322"/>
            <a:ext cx="3822138" cy="19782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3814762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Позиция героя и авторская позиция: совпадение и расхождение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13" y="2810177"/>
            <a:ext cx="3814762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герой и автор смотрят в одну сторону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позиция героя совпадает с авторской: его выбор подтверждает нравственный смысл произведения. Тогда поступки персонажа помогают читателю понять авторскую оценку.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64650" y="2810177"/>
            <a:ext cx="3877904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герой заблуждается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герой может ошибаться, оправдывать себя или не замечать главного. В этом случае авторская позиция раскрывается через конфликт, ирония и последствия его решения.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складывается позиция в художественном произведении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элемент текста работает не изолированно: смысл усиливается, когда повтор, контраст и развязка подтверждают друг друга.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и конфликт сильнее всего закрепляют оценку, а детали и прямые реплики уточняют её оттенки.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структуре художественного анализа литературы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66053" y="1691650"/>
            <a:ext cx="731700" cy="73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56453" y="3206828"/>
            <a:ext cx="750900" cy="600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34303" y="1691638"/>
            <a:ext cx="731700" cy="731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34303" y="3141350"/>
            <a:ext cx="731700" cy="7317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авторской позиции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2017816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и исторический контекст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неизбежно отвечает на запросы своего времени. Общественные конфликты, ценности эпохи и исторические перемены влияют на то, какие вопросы он считает главными.
</a:t>
            </a:r>
            <a:endParaRPr lang="en-US" sz="1232" dirty="0"/>
          </a:p>
        </p:txBody>
      </p:sp>
      <p:sp>
        <p:nvSpPr>
          <p:cNvPr id="12" name="Text 3"/>
          <p:cNvSpPr txBox="1"/>
          <p:nvPr/>
        </p:nvSpPr>
        <p:spPr>
          <a:xfrm>
            <a:off x="2017816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направление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Романтизм, реализм или модернизм по-разному организуют взгляд на человека и мир. Поэтому авторская позиция выражается через особенности поэтики, а не только через прямые суждения.
</a:t>
            </a:r>
            <a:endParaRPr lang="en-US" sz="1349" dirty="0"/>
          </a:p>
        </p:txBody>
      </p:sp>
      <p:sp>
        <p:nvSpPr>
          <p:cNvPr id="13" name="Text 4"/>
          <p:cNvSpPr txBox="1"/>
          <p:nvPr/>
        </p:nvSpPr>
        <p:spPr>
          <a:xfrm>
            <a:off x="5608741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Мировоззрение автора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понимание справедливости, долга, свободы, любви и ответственности определяет, как автор строит оценку героя, поступка и жизненной ситуации в произведении.
</a:t>
            </a:r>
            <a:endParaRPr lang="en-US" sz="1349" dirty="0"/>
          </a:p>
        </p:txBody>
      </p:sp>
      <p:sp>
        <p:nvSpPr>
          <p:cNvPr id="14" name="Text 5"/>
          <p:cNvSpPr txBox="1"/>
          <p:nvPr/>
        </p:nvSpPr>
        <p:spPr>
          <a:xfrm>
            <a:off x="5608741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выбор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произведениях позиция автора особенно заметна там, где герой сталкивается с совестью, долгом и внутренним выбором. Через это раскрывается отношение писателя к человеку.
</a:t>
            </a:r>
            <a:endParaRPr lang="en-US" sz="134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25" y="1987541"/>
            <a:ext cx="4176900" cy="17506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 как проявляется позиция в литературе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элементы текста по-разному помогают увидеть авторскую оценку и общий смысл произведения.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Позиция автора видна не в одном фрагменте, а в системе элементов, которые вместе формируют смысл.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литературоведческого анализа художественного текста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авторскую позицию в тексте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художественного произведения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и косвенные способы выражения авторской позиции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способы заметны сразу: это авторские отступления, оценочная лексика, комментарии повествователя и открытые нравственные выводы, не скрывающие отношения к изображённому.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Косвенные способы требуют внимательного чтения: выбор героя, порядок событий, повтор мотивов, символические детали, пейзаж и портрет подсказывают оценку без прямого назидания.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крупных произведениях особенно важно видеть не отдельную фразу, а всю художественную систему: именно она точнее всего раскрывает авторское отношение к конфликту.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авторская позиция проявляется через разные средства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небольшая деталь может изменить понимание эпизода, если она повторяется или контрастирует с основным конфликтом.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создают финал и система персонажей, а деталь, пейзаж и символика уточняют авторскую мысль.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приёмам анализа художественного текста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453" y="2097483"/>
            <a:ext cx="3675575" cy="21680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Позиция героя в произведении и её значение для конфликта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911213" y="1729033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Позиция героя проявляется в его поступках, словах и выборе в ситуации нравственного или жизненного испытания. Через неё читатель видит, что именно герой считает правильным, допустимым или недопустимым.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11213" y="3299736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конфликт проверяет устойчивость этой позиции: герой может сохранить убеждения, ошибиться, изменить взгляды или прийти к внутреннему прозрению. Поэтому его линия важна для раскрытия смысла произведения.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5725" y="1964866"/>
            <a:ext cx="3604200" cy="12137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и слабая литературная позиция персонажа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25" y="1432650"/>
            <a:ext cx="2832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 характер героя связан с авторской оценкой и развитием конфликта.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7225" y="2697149"/>
            <a:ext cx="28320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позиция обычно связана с нравственной цельностью, а слабая — с пассивностью и самооправданием; их противопоставление помогает выявить авторское отношение к персонажам.
</a:t>
            </a:r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принципов литературного анализа художественного текста
</a:t>
            </a:r>
            <a:endParaRPr lang="en-US" sz="99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при определении позиции в литературном анализе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принимать позицию героя за позицию автора: персонаж может говорить убедительно, но его взгляды остаются спорными или ограниченными, если это показывает сам текст.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подменять анализ пересказом сюжета. Важно не просто перечислить события, а объяснить, как они раскрывают оценку, конфликт и смысл произведения.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— опираться на одну цитату или отдельную деталь без связи с целым текстом. Такой вывод выглядит случайным и не подтверждает интерпретацию.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Четвёртая ошибка — игнорировать художественную форму: композицию, финал, контраст, иронию, речевые характеристики. Именно они часто точнее всего показывают авторскую позицию.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вывод о позиции убедительным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сильное знание контекста не заменяет внимательного чтения: убедительность рождается из связи наблюдений с конкретными эпизодами и языком произведения.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роль играют доказательства из текста и логика рассуждения; остальные факторы усиливают вывод, но не могут заменить его основу.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Методические принципы школьного анализа литературного текста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2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формулирования авторской позиции в сочинении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путь от проблемы текста к аргументированному выводу с опорой на художественные детали.
</a:t>
            </a:r>
            <a:endParaRPr lang="en-US" sz="2602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Позиция читателя и её роль в школьном анализе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846650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школьном анализе ценится умение соотносить собственное впечатление с авторским замыслом. Если мнение не подтверждается эпизодами, цитатами и логикой развития конфликта, оно остаётся только реакцией.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66525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читательский вывод не спорит с текстом, а вступает с ним в осмысленный диалог. Именно поэтому важно различать субъективное впечатление и аргументированную интерпретацию.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66525" y="591588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Читательская позиция возникает из личного понимания текста, но она не может быть произвольной. Её основанием служат внимательное чтение, знание литературных приёмов и уважение к смысловой целостности произведения.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592325"/>
            <a:ext cx="2550322" cy="1676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7552" y="1592325"/>
            <a:ext cx="2550322" cy="16761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1233" y="1592325"/>
            <a:ext cx="2550322" cy="167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470297"/>
            <a:ext cx="2550322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рядом с экраном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Старшеклассник читает роман и параллельно делает заметки в ноутбуке: эпизоды, цитаты, вопросы к героям. Такой способ помогает удержать внимание, если экран не подменяет сам текст и не превращает чтение в набор кратких выводов.
</a:t>
            </a:r>
            <a:endParaRPr lang="en-US" sz="1223" dirty="0"/>
          </a:p>
        </p:txBody>
      </p:sp>
      <p:sp>
        <p:nvSpPr>
          <p:cNvPr id="10" name="Text 1"/>
          <p:cNvSpPr txBox="1"/>
          <p:nvPr/>
        </p:nvSpPr>
        <p:spPr>
          <a:xfrm>
            <a:off x="3285897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Экранизация как подсказка, а не замена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просмотра фильма ученик иначе представляет персонажей, но кино передаёт лишь одну интерпретацию. Чтобы понять позицию автора, нужно вернуться к книге и проверить, что в экранизации сохранено, а что изменено или упрощено.
</a:t>
            </a:r>
            <a:endParaRPr lang="en-US" sz="1191" dirty="0"/>
          </a:p>
        </p:txBody>
      </p:sp>
      <p:sp>
        <p:nvSpPr>
          <p:cNvPr id="11" name="Text 2"/>
          <p:cNvSpPr txBox="1"/>
          <p:nvPr/>
        </p:nvSpPr>
        <p:spPr>
          <a:xfrm>
            <a:off x="6057394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Онлайн-обсуждение и личная ответственность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комментариях легко встретить уверенные, но поверхностные оценки героев. Школьнику важно не повторять чужие формулировки, а выстраивать собственное мнение на основе текста, иначе цифровая среда подменит анализ готовым шаблоном.
</a:t>
            </a:r>
            <a:endParaRPr lang="en-US" sz="1191" dirty="0"/>
          </a:p>
        </p:txBody>
      </p:sp>
      <p:sp>
        <p:nvSpPr>
          <p:cNvPr id="12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Позиция школьника-читателя в современной культуре
</a:t>
            </a:r>
            <a:endParaRPr lang="en-US" sz="2700" dirty="0"/>
          </a:p>
        </p:txBody>
      </p:sp>
      <p:sp>
        <p:nvSpPr>
          <p:cNvPr id="13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позиция проявляется в обсуждении литературного произведения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становится глубже, когда участники не ограничиваются впечатлением, а опираются на конкретные места текста и сопоставляют разные линии произведения.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убедительные аргументы — текстовые; личная оценка ценна только тогда, когда она подтверждается анализом и не противоречит произведению.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практика анализа художественного текста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25" y="2076607"/>
            <a:ext cx="4176900" cy="15724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формулировок позиции для анализа литературных тем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формулировки помогают точно связать тему, позицию автора и вывод в сочинении.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Удачная формулировка позиции кратка, точна и обязательно опирается на конкретный смысл произведения, а не на общее впечатление.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Образцы аналитических формулировок по литературе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Позиция как ключ к пониманию литературы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позиции помогает увидеть в произведении не только сюжет, но и авторскую оценку, внутреннюю логику конфликта и нравственный смысл. Для старшеклассника это основа зрелого чтения и убедительного сочинения.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2026-05-23T18:58:10Z</dcterms:created>
  <dcterms:modified xsi:type="dcterms:W3CDTF">2026-05-23T18:58:10Z</dcterms:modified>
</cp:coreProperties>
</file>