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jpeg"/><Relationship Id="rId10" Type="http://schemas.openxmlformats.org/officeDocument/2006/relationships/image" Target="../media/image-5-10.png"/><Relationship Id="rId11" Type="http://schemas.openxmlformats.org/officeDocument/2006/relationships/image" Target="../media/image-5-11.png"/><Relationship Id="rId12" Type="http://schemas.openxmlformats.org/officeDocument/2006/relationships/image" Target="../media/image-5-12.jpe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image" Target="../media/image-10-11.png"/><Relationship Id="rId12" Type="http://schemas.openxmlformats.org/officeDocument/2006/relationships/image" Target="../media/image-10-12.png"/><Relationship Id="rId13" Type="http://schemas.openxmlformats.org/officeDocument/2006/relationships/image" Target="../media/image-10-13.png"/><Relationship Id="rId14" Type="http://schemas.openxmlformats.org/officeDocument/2006/relationships/image" Target="../media/image-10-14.png"/><Relationship Id="rId15" Type="http://schemas.openxmlformats.org/officeDocument/2006/relationships/image" Target="../media/image-10-15.png"/><Relationship Id="rId16" Type="http://schemas.openxmlformats.org/officeDocument/2006/relationships/image" Target="../media/image-10-16.png"/><Relationship Id="rId17" Type="http://schemas.openxmlformats.org/officeDocument/2006/relationships/slideLayout" Target="../slideLayouts/slideLayout1.xml"/><Relationship Id="rId1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image" Target="../media/image-19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75" y="72513"/>
            <a:ext cx="8947200" cy="18698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97000" y="2220598"/>
            <a:ext cx="73500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Simple: правильные глаголы — повторение
</a:t>
            </a:r>
            <a:endParaRPr lang="en-US" sz="3600" dirty="0"/>
          </a:p>
        </p:txBody>
      </p:sp>
      <p:sp>
        <p:nvSpPr>
          <p:cNvPr id="5" name="Text 1"/>
          <p:cNvSpPr txBox="1"/>
          <p:nvPr/>
        </p:nvSpPr>
        <p:spPr>
          <a:xfrm>
            <a:off x="1479600" y="3447098"/>
            <a:ext cx="6184800" cy="6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Повторяем Past Simple: -ed, чтение, вопросы, отрицания и слова-подсказки.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2773250" y="4390824"/>
            <a:ext cx="3597600" cy="3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80430"/>
            <a:ext cx="5571000" cy="330234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809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уже известно о Past Simple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267825" y="1584950"/>
            <a:ext cx="2426100" cy="30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Simple говорит о действии, которое уже произошло и закончилось. У правильных глаголов форма часто строится с -ed: played, lived, cleaned. Время легко узнать по словам yesterday, last Monday, two days ago, in 2024.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7763100" cy="52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образуется утвердительная форма
</a:t>
            </a:r>
            <a:endParaRPr lang="en-US" sz="3100" dirty="0"/>
          </a:p>
        </p:txBody>
      </p:sp>
      <p:sp>
        <p:nvSpPr>
          <p:cNvPr id="10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7238025" y="2439453"/>
            <a:ext cx="1494000" cy="13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построить предложение правильно, нужно выбрать глагол в прошедшем времени и не добавлять лишние окончания. Это помогает быстро составлять короткие истории о прошлом.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7238025" y="2091754"/>
            <a:ext cx="1494000" cy="34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432250" y="2439453"/>
            <a:ext cx="1494000" cy="13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утвердительном предложении Past Simple сначала идёт подлежащее, затем глагол в форме прошедшего времени. Эта схема остаётся одинаковой для всех лиц и чисел.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432250" y="2091754"/>
            <a:ext cx="1494000" cy="34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предложения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2133694" y="2439453"/>
            <a:ext cx="1494000" cy="13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правильных глаголов получают окончание -ed: work — worked, watch — watched, help — helped. Это самый частый способ показать прошедшее действие.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2133694" y="2091754"/>
            <a:ext cx="1494000" cy="34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Обычное правило
</a:t>
            </a:r>
            <a:endParaRPr lang="en-US" sz="1000" dirty="0"/>
          </a:p>
        </p:txBody>
      </p:sp>
      <p:sp>
        <p:nvSpPr>
          <p:cNvPr id="17" name="Text 8"/>
          <p:cNvSpPr txBox="1"/>
          <p:nvPr/>
        </p:nvSpPr>
        <p:spPr>
          <a:xfrm>
            <a:off x="3835138" y="2439453"/>
            <a:ext cx="1494000" cy="13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глагол уже оканчивается на -e, добавляется только -d: like — liked, live — lived. Так слово становится короче, а правило остаётся простым.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3835138" y="2091754"/>
            <a:ext cx="1494000" cy="34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глагол на -e
</a:t>
            </a:r>
            <a:endParaRPr lang="en-US" sz="1000" dirty="0"/>
          </a:p>
        </p:txBody>
      </p:sp>
      <p:sp>
        <p:nvSpPr>
          <p:cNvPr id="19" name="Text 10"/>
          <p:cNvSpPr txBox="1"/>
          <p:nvPr/>
        </p:nvSpPr>
        <p:spPr>
          <a:xfrm>
            <a:off x="5536581" y="2439453"/>
            <a:ext cx="1494000" cy="13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Past Simple глагол не изменяется по лицам: I played, he played, they played. Одна и та же форма подходит для всех подлежащих.
</a:t>
            </a:r>
            <a:endParaRPr lang="en-US" sz="900" dirty="0"/>
          </a:p>
        </p:txBody>
      </p:sp>
      <p:sp>
        <p:nvSpPr>
          <p:cNvPr id="20" name="Text 11"/>
          <p:cNvSpPr txBox="1"/>
          <p:nvPr/>
        </p:nvSpPr>
        <p:spPr>
          <a:xfrm>
            <a:off x="5536581" y="2091754"/>
            <a:ext cx="1494000" cy="34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не меняется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9262" y="1175216"/>
            <a:ext cx="4881376" cy="200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Правописание окончания -ed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177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пишется окончание -ed у правильных глаголов в разных случаях.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9015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-ed пишется по разным орфографическим моделям, поэтому важно смотреть на последнюю букву основы.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508000" y="3275225"/>
            <a:ext cx="82761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образования Past Simple для правильных глаголов.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311016"/>
            <a:ext cx="2715900" cy="220666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11813" y="1310163"/>
            <a:ext cx="2718000" cy="2208375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065728" y="1310163"/>
            <a:ext cx="2718000" cy="2208375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варианта чтения -ed
</a:t>
            </a:r>
            <a:endParaRPr lang="en-US" sz="3000" dirty="0"/>
          </a:p>
        </p:txBody>
      </p:sp>
      <p:sp>
        <p:nvSpPr>
          <p:cNvPr id="15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6" name="Text 2"/>
          <p:cNvSpPr txBox="1"/>
          <p:nvPr/>
        </p:nvSpPr>
        <p:spPr>
          <a:xfrm>
            <a:off x="450325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слышится /t/
</a:t>
            </a:r>
            <a:endParaRPr lang="en-US" sz="1100" dirty="0"/>
          </a:p>
        </p:txBody>
      </p:sp>
      <p:sp>
        <p:nvSpPr>
          <p:cNvPr id="17" name="Text 3"/>
          <p:cNvSpPr txBox="1"/>
          <p:nvPr/>
        </p:nvSpPr>
        <p:spPr>
          <a:xfrm>
            <a:off x="450325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глухих согласных окончание -ed звучит как /t/. Поэтому worked, watched и helped произносятся с коротким резким звуком в конце. Это помогает не путать написание и произношение.
</a:t>
            </a:r>
            <a:endParaRPr lang="en-US" sz="900" dirty="0"/>
          </a:p>
        </p:txBody>
      </p:sp>
      <p:sp>
        <p:nvSpPr>
          <p:cNvPr id="18" name="Text 4"/>
          <p:cNvSpPr txBox="1"/>
          <p:nvPr/>
        </p:nvSpPr>
        <p:spPr>
          <a:xfrm>
            <a:off x="3300505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слышится /d/
</a:t>
            </a:r>
            <a:endParaRPr lang="en-US" sz="1100" dirty="0"/>
          </a:p>
        </p:txBody>
      </p:sp>
      <p:sp>
        <p:nvSpPr>
          <p:cNvPr id="19" name="Text 5"/>
          <p:cNvSpPr txBox="1"/>
          <p:nvPr/>
        </p:nvSpPr>
        <p:spPr>
          <a:xfrm>
            <a:off x="3300504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звонких звуков и гласных -ed читается как /d/. Так звучат played, lived и cleaned. В речи это мягкое окончание соединяется с основой слова почти незаметно.
</a:t>
            </a:r>
            <a:endParaRPr lang="en-US" sz="900" dirty="0"/>
          </a:p>
        </p:txBody>
      </p:sp>
      <p:sp>
        <p:nvSpPr>
          <p:cNvPr id="20" name="Text 6"/>
          <p:cNvSpPr txBox="1"/>
          <p:nvPr/>
        </p:nvSpPr>
        <p:spPr>
          <a:xfrm>
            <a:off x="6154404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слышится /ɪd/
</a:t>
            </a:r>
            <a:endParaRPr lang="en-US" sz="1100" dirty="0"/>
          </a:p>
        </p:txBody>
      </p:sp>
      <p:sp>
        <p:nvSpPr>
          <p:cNvPr id="21" name="Text 7"/>
          <p:cNvSpPr txBox="1"/>
          <p:nvPr/>
        </p:nvSpPr>
        <p:spPr>
          <a:xfrm>
            <a:off x="6154404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основа заканчивается на звуки /t/ или /d/, появляется отдельный слог /ɪd/: wanted, needed, started. Такое чтение легче услышать, потому что окончание произносится отчётливо.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213"/>
            <a:ext cx="8424000" cy="334482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60000"/>
            <a:ext cx="77313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построить Past Simple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74125"/>
            <a:ext cx="8424000" cy="3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пошагово образовать форму правильного глагола и проверить её в предложении.
</a:t>
            </a:r>
            <a:endParaRPr lang="en-US" sz="151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Отрицательная форма с did not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87455" y="1833365"/>
            <a:ext cx="18111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модель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487450" y="2521824"/>
            <a:ext cx="1811100" cy="13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отрицании используется did not или didn’t, а после них стоит начальная форма глагола. Поэтому правильно говорить I didn’t play, she didn’t watch, they didn’t visit.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6852480" y="1833365"/>
            <a:ext cx="18111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проверить себя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852475" y="2521824"/>
            <a:ext cx="1811100" cy="13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предложении есть did not, нужно сразу искать начальную форму глагола. Это простой способ быстро исправить ответ и избежать лишних окончаний.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4730805" y="1833365"/>
            <a:ext cx="18111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4730800" y="2521824"/>
            <a:ext cx="1811100" cy="13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Неправильные варианты didne’t played и didn’t visited часто появляются по привычке добавлять -ed автоматически. После didn’t форма с -ed не нужна и считается ошибкой.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2609130" y="1833365"/>
            <a:ext cx="18111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нет -ed
</a:t>
            </a:r>
            <a:endParaRPr lang="en-US" sz="1300" dirty="0"/>
          </a:p>
        </p:txBody>
      </p:sp>
      <p:sp>
        <p:nvSpPr>
          <p:cNvPr id="17" name="Text 9"/>
          <p:cNvSpPr txBox="1"/>
          <p:nvPr/>
        </p:nvSpPr>
        <p:spPr>
          <a:xfrm>
            <a:off x="2609125" y="2521824"/>
            <a:ext cx="1811100" cy="13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-ed исчезает, потому что did уже показывает прошедшее время. Глагол остаётся в словаре, без изменений, и это правило работает во всех отрицательных предложениях.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в Past Simple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1166725" y="1826314"/>
            <a:ext cx="7381200" cy="3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задать вопрос, ставим Did в начало, затем подлежащее и начальную форму глагола. Так получаются вопросы Did you visit grandma? и Did he clean his room?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1166725" y="1561088"/>
            <a:ext cx="73812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вопрос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39700" y="4391864"/>
            <a:ext cx="7381200" cy="3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вопросах Past Simple did уже показывает прошлое время, поэтому сам глагол остаётся без изменений. Это самое важное правило для проверки в упражнениях.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539700" y="4126637"/>
            <a:ext cx="73812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правило
</a:t>
            </a:r>
            <a:endParaRPr lang="en-US" sz="1300" dirty="0"/>
          </a:p>
        </p:txBody>
      </p:sp>
      <p:sp>
        <p:nvSpPr>
          <p:cNvPr id="13" name="Text 6"/>
          <p:cNvSpPr txBox="1"/>
          <p:nvPr/>
        </p:nvSpPr>
        <p:spPr>
          <a:xfrm>
            <a:off x="1166725" y="3536680"/>
            <a:ext cx="7381200" cy="3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специальных вопросах после слова when, where или why тоже используется начальная форма: When did they arrive? Where did she work? После did окончание -ed не ставится.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1166725" y="3271454"/>
            <a:ext cx="73812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с вопросительным словом
</a:t>
            </a:r>
            <a:endParaRPr lang="en-US" sz="1300" dirty="0"/>
          </a:p>
        </p:txBody>
      </p:sp>
      <p:sp>
        <p:nvSpPr>
          <p:cNvPr id="15" name="Text 8"/>
          <p:cNvSpPr txBox="1"/>
          <p:nvPr/>
        </p:nvSpPr>
        <p:spPr>
          <a:xfrm>
            <a:off x="539700" y="2681497"/>
            <a:ext cx="7381200" cy="3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общий вопрос отвечают коротко: Yes, I did. или No, I didn’t. Такие ответы звучат естественно и помогают не повторять весь вопрос.
</a:t>
            </a:r>
            <a:endParaRPr lang="en-US" sz="1100" dirty="0"/>
          </a:p>
        </p:txBody>
      </p:sp>
      <p:sp>
        <p:nvSpPr>
          <p:cNvPr id="16" name="Text 9"/>
          <p:cNvSpPr txBox="1"/>
          <p:nvPr/>
        </p:nvSpPr>
        <p:spPr>
          <a:xfrm>
            <a:off x="539700" y="2416271"/>
            <a:ext cx="73812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ответ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Маркеры времени Past Simple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помогают быстро заметить прошедшее время в тексте и выбрать нужную форму глагола.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Past Simple сопровождают слова, указывающие на завершённое прошлое действие; особенно удобно распознавать конструкции с ago.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набор маркеров времени Past Simple для 5 класса.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05161" y="3245638"/>
            <a:ext cx="403725" cy="461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92974" y="3256288"/>
            <a:ext cx="440100" cy="440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39974" y="3280738"/>
            <a:ext cx="440100" cy="3912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766474" y="1497665"/>
            <a:ext cx="440100" cy="35208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913474" y="1478105"/>
            <a:ext cx="440100" cy="391200"/>
          </a:xfrm>
          <a:prstGeom prst="rect">
            <a:avLst/>
          </a:prstGeom>
        </p:spPr>
      </p:pic>
      <p:sp>
        <p:nvSpPr>
          <p:cNvPr id="18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правильные глаголы
</a:t>
            </a:r>
            <a:endParaRPr lang="en-US" sz="3000" dirty="0"/>
          </a:p>
        </p:txBody>
      </p:sp>
      <p:sp>
        <p:nvSpPr>
          <p:cNvPr id="1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20" name="Text 2"/>
          <p:cNvSpPr txBox="1"/>
          <p:nvPr/>
        </p:nvSpPr>
        <p:spPr>
          <a:xfrm>
            <a:off x="461650" y="3200450"/>
            <a:ext cx="18828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play — played
</a:t>
            </a:r>
            <a:endParaRPr lang="en-US" sz="1200" dirty="0"/>
          </a:p>
        </p:txBody>
      </p:sp>
      <p:sp>
        <p:nvSpPr>
          <p:cNvPr id="21" name="Text 3"/>
          <p:cNvSpPr txBox="1"/>
          <p:nvPr/>
        </p:nvSpPr>
        <p:spPr>
          <a:xfrm>
            <a:off x="461650" y="3867875"/>
            <a:ext cx="2508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глагол часто встречается в рассказах о друзьях, спорте и играх после уроков. Его легко запомнить, потому что форма в прошлом образуется по обычному правилу с -ed.
</a:t>
            </a:r>
            <a:endParaRPr lang="en-US" sz="1000" dirty="0"/>
          </a:p>
        </p:txBody>
      </p:sp>
      <p:sp>
        <p:nvSpPr>
          <p:cNvPr id="22" name="Text 4"/>
          <p:cNvSpPr txBox="1"/>
          <p:nvPr/>
        </p:nvSpPr>
        <p:spPr>
          <a:xfrm>
            <a:off x="6167650" y="3200450"/>
            <a:ext cx="18828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work — worked
</a:t>
            </a:r>
            <a:endParaRPr lang="en-US" sz="1200" dirty="0"/>
          </a:p>
        </p:txBody>
      </p:sp>
      <p:sp>
        <p:nvSpPr>
          <p:cNvPr id="23" name="Text 5"/>
          <p:cNvSpPr txBox="1"/>
          <p:nvPr/>
        </p:nvSpPr>
        <p:spPr>
          <a:xfrm>
            <a:off x="6167650" y="3867875"/>
            <a:ext cx="2508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встречается в историях о взрослых, домашних делах и школьных проектах. Это хороший пример для повторения произношения окончания -ed и построения простых высказываний о прошлом.
</a:t>
            </a:r>
            <a:endParaRPr lang="en-US" sz="1000" dirty="0"/>
          </a:p>
        </p:txBody>
      </p:sp>
      <p:sp>
        <p:nvSpPr>
          <p:cNvPr id="24" name="Text 6"/>
          <p:cNvSpPr txBox="1"/>
          <p:nvPr/>
        </p:nvSpPr>
        <p:spPr>
          <a:xfrm>
            <a:off x="3314650" y="3200450"/>
            <a:ext cx="18828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open — opened
</a:t>
            </a:r>
            <a:endParaRPr lang="en-US" sz="1200" dirty="0"/>
          </a:p>
        </p:txBody>
      </p:sp>
      <p:sp>
        <p:nvSpPr>
          <p:cNvPr id="25" name="Text 7"/>
          <p:cNvSpPr txBox="1"/>
          <p:nvPr/>
        </p:nvSpPr>
        <p:spPr>
          <a:xfrm>
            <a:off x="3314650" y="3867875"/>
            <a:ext cx="2508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глагол часто используют, когда говорят о классе, дверях, окнах и книгах. Он помогает увидеть, как обычное правило работает без изменений основы слова.
</a:t>
            </a:r>
            <a:endParaRPr lang="en-US" sz="1000" dirty="0"/>
          </a:p>
        </p:txBody>
      </p:sp>
      <p:sp>
        <p:nvSpPr>
          <p:cNvPr id="26" name="Text 8"/>
          <p:cNvSpPr txBox="1"/>
          <p:nvPr/>
        </p:nvSpPr>
        <p:spPr>
          <a:xfrm>
            <a:off x="4741150" y="1397817"/>
            <a:ext cx="18828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visit — visited
</a:t>
            </a:r>
            <a:endParaRPr lang="en-US" sz="1200" dirty="0"/>
          </a:p>
        </p:txBody>
      </p:sp>
      <p:sp>
        <p:nvSpPr>
          <p:cNvPr id="27" name="Text 9"/>
          <p:cNvSpPr txBox="1"/>
          <p:nvPr/>
        </p:nvSpPr>
        <p:spPr>
          <a:xfrm>
            <a:off x="4741150" y="2065242"/>
            <a:ext cx="2508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Полезен для рассказов о родственниках, поездках и выходных. Слово удобно для практики, потому что в Past Simple оно сохраняет понятную и стабильную форму.
</a:t>
            </a:r>
            <a:endParaRPr lang="en-US" sz="1000" dirty="0"/>
          </a:p>
        </p:txBody>
      </p:sp>
      <p:sp>
        <p:nvSpPr>
          <p:cNvPr id="28" name="Text 10"/>
          <p:cNvSpPr txBox="1"/>
          <p:nvPr/>
        </p:nvSpPr>
        <p:spPr>
          <a:xfrm>
            <a:off x="1888150" y="1397817"/>
            <a:ext cx="18828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clean — cleaned
</a:t>
            </a:r>
            <a:endParaRPr lang="en-US" sz="1200" dirty="0"/>
          </a:p>
        </p:txBody>
      </p:sp>
      <p:sp>
        <p:nvSpPr>
          <p:cNvPr id="29" name="Text 11"/>
          <p:cNvSpPr txBox="1"/>
          <p:nvPr/>
        </p:nvSpPr>
        <p:spPr>
          <a:xfrm>
            <a:off x="1888150" y="2065242"/>
            <a:ext cx="2508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Подходит для тем о доме, комнате и школьных дежурствах. С ним удобно тренировать написание -ed и составлять короткие предложения о том, что уже было сделано.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2129984"/>
            <a:ext cx="4814700" cy="19612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и правильные формы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5455800" y="1437475"/>
            <a:ext cx="33282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самые частые ошибки в Past Simple и помогает быстро увидеть, где нужна начальная форма глагола, а где — форма с -ed.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5455800" y="2917690"/>
            <a:ext cx="33282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did глагол не принимает окончание -ed, а в утвердительном предложении в прошедшем времени правильный глагол обычно имеет форму с -ed.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5455800" y="4397901"/>
            <a:ext cx="3328200" cy="38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82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типичных ошибок при повторении Past Simple для правильных глаголов.
</a:t>
            </a:r>
            <a:endParaRPr lang="en-US" sz="128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298652"/>
            <a:ext cx="3938100" cy="348429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Сравнение: настоящее и прошедшее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591700" y="1593401"/>
            <a:ext cx="4079400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Simple описывает то, что происходит регулярно или обычно. Такие предложения часто сопровождаются словами every day, usually, always и показывают повторяющееся действие, а не конкретный прошедший момент.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4591700" y="1379550"/>
            <a:ext cx="4079400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Привычка сегодня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4591700" y="3424826"/>
            <a:ext cx="4079400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Present Simple основная форма часто остаётся без изменений, а в Past Simple правильный глагол получает окончание -ed. Именно эта разница сразу показывает, когда действие отнесено к прошлому.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4591700" y="3210975"/>
            <a:ext cx="4079400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формы глагола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4591700" y="2509101"/>
            <a:ext cx="4079400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Simple нужен, когда действие уже завершилось в прошлом. Он помогает назвать один конкретный случай: вчера, на прошлой неделе, в выходные или в другой завершённый момент.
</a:t>
            </a:r>
            <a:endParaRPr lang="en-US" sz="800" dirty="0"/>
          </a:p>
        </p:txBody>
      </p:sp>
      <p:sp>
        <p:nvSpPr>
          <p:cNvPr id="16" name="Text 7"/>
          <p:cNvSpPr txBox="1"/>
          <p:nvPr/>
        </p:nvSpPr>
        <p:spPr>
          <a:xfrm>
            <a:off x="4591700" y="2295250"/>
            <a:ext cx="4079400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прошлый факт
</a:t>
            </a:r>
            <a:endParaRPr lang="en-US" sz="1000" dirty="0"/>
          </a:p>
        </p:txBody>
      </p:sp>
      <p:sp>
        <p:nvSpPr>
          <p:cNvPr id="17" name="Text 8"/>
          <p:cNvSpPr txBox="1"/>
          <p:nvPr/>
        </p:nvSpPr>
        <p:spPr>
          <a:xfrm>
            <a:off x="4591700" y="4340501"/>
            <a:ext cx="4079400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Временные указатели помогают выбрать нужное время без догадок. Если в предложении есть yesterday или ago, обычно требуется Past Simple; если речь о привычке, чаще подходит Present Simple.
</a:t>
            </a:r>
            <a:endParaRPr lang="en-US" sz="800" dirty="0"/>
          </a:p>
        </p:txBody>
      </p:sp>
      <p:sp>
        <p:nvSpPr>
          <p:cNvPr id="18" name="Text 9"/>
          <p:cNvSpPr txBox="1"/>
          <p:nvPr/>
        </p:nvSpPr>
        <p:spPr>
          <a:xfrm>
            <a:off x="4591700" y="4126650"/>
            <a:ext cx="4079400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Слова-подсказки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ответы и сокращения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93050" y="2412275"/>
            <a:ext cx="2451900" cy="16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разговорном и учебном английском чаще используют сокращение didn’t вместо did not. Оно звучит естественно и помогает писать короче, особенно в диалогах, ответах и небольших текстах.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93050" y="1646000"/>
            <a:ext cx="24519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в речи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3346050" y="2412275"/>
            <a:ext cx="2451900" cy="16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общий вопрос удобно отвечать коротко: Yes, I did. или No, I didn’t. Такой ответ показывает согласие или отрицание без повторения полного предложения, но остаётся грамматически точным.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3346050" y="1646000"/>
            <a:ext cx="24519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ответ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6199050" y="2412275"/>
            <a:ext cx="2451900" cy="16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did not встречается чаще в более официальной или аккуратной письменной речи. В обычных упражнениях и устной практике для 5 класса достаточно запомнить both варианты и правильно выбирать контекст.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6199050" y="1646000"/>
            <a:ext cx="24519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нужна полная форма
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Какой звук даёт окончание -ed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окончания зависит от последнего звука основы глагола, поэтому важно слушать слово целиком, а не смотреть только на буквы в конце.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произношения встречаются регулярно; чтобы выбрать нужное, нужно определить последний звук основы и сопоставить его с правилом чтения -ed.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чтения окончания -ed в правильных глаголах английского языка.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Мини-алгоритм проверки ответа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1166725" y="1826314"/>
            <a:ext cx="7381200" cy="3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посмотри, есть ли в предложении слова yesterday, last week, ago или другой указатель прошлого. Они помогают понять, что нужно именно Past Simple, а не настоящее время.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1166725" y="1561088"/>
            <a:ext cx="73812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 подсказку времени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39700" y="4391864"/>
            <a:ext cx="7381200" cy="3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перечитай предложение и проверь орфографию: double consonant в stopped и planned, окончание -ed после e, а также правильный выбор формы среди похожих вариантов.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539700" y="4126637"/>
            <a:ext cx="73812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 и исправь
</a:t>
            </a:r>
            <a:endParaRPr lang="en-US" sz="1300" dirty="0"/>
          </a:p>
        </p:txBody>
      </p:sp>
      <p:sp>
        <p:nvSpPr>
          <p:cNvPr id="13" name="Text 6"/>
          <p:cNvSpPr txBox="1"/>
          <p:nvPr/>
        </p:nvSpPr>
        <p:spPr>
          <a:xfrm>
            <a:off x="1166725" y="3536680"/>
            <a:ext cx="7381200" cy="3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это утверждение, добавь -ed, -d или измени y на ied по правилу. Если есть did, оставь начальную форму без окончания, потому что прошедшее время уже показывает did.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1166725" y="3271454"/>
            <a:ext cx="73812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форму глагола
</a:t>
            </a:r>
            <a:endParaRPr lang="en-US" sz="1300" dirty="0"/>
          </a:p>
        </p:txBody>
      </p:sp>
      <p:sp>
        <p:nvSpPr>
          <p:cNvPr id="15" name="Text 8"/>
          <p:cNvSpPr txBox="1"/>
          <p:nvPr/>
        </p:nvSpPr>
        <p:spPr>
          <a:xfrm>
            <a:off x="539700" y="2681497"/>
            <a:ext cx="7381200" cy="3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проверь, что перед тобой: утверждение, отрицание или вопрос. От этого зависит форма глагола: worked, didn’t work или Did you work, и ошибка здесь меняет весь ответ.
</a:t>
            </a:r>
            <a:endParaRPr lang="en-US" sz="1100" dirty="0"/>
          </a:p>
        </p:txBody>
      </p:sp>
      <p:sp>
        <p:nvSpPr>
          <p:cNvPr id="16" name="Text 9"/>
          <p:cNvSpPr txBox="1"/>
          <p:nvPr/>
        </p:nvSpPr>
        <p:spPr>
          <a:xfrm>
            <a:off x="539700" y="2416271"/>
            <a:ext cx="73812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 тип предложения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213"/>
            <a:ext cx="8424000" cy="334482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60000"/>
            <a:ext cx="77313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делать в упражнении на прошлое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74125"/>
            <a:ext cx="8424000" cy="3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Типичный порядок работы с заданием на Past Simple для правильных глаголов.
</a:t>
            </a:r>
            <a:endParaRPr lang="en-US" sz="177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Небольшой текст для повторения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26563" y="1753033"/>
            <a:ext cx="23988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Найдите формы Past Simple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26563" y="2441483"/>
            <a:ext cx="2398800" cy="14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тексте сразу видно несколько правильных глаголов в прошедшем времени: cleaned, played, visited и finished. Их удобно искать по окончанию -ed и по смыслу завершённых действий.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218638" y="1753033"/>
            <a:ext cx="23988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Поймите содержание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6218638" y="2441483"/>
            <a:ext cx="2398800" cy="14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 Томе рассказывает о простом дне: он убрал комнату, поиграл и навестил кузена. Такой короткий текст помогает не только повторить грамматику, но и понять общий смысл.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3372600" y="1753033"/>
            <a:ext cx="23988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Заметьте отрицание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3372600" y="2441483"/>
            <a:ext cx="2398800" cy="14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didn’t watch показывает отрицательное предложение в Past Simple. После didn’t глагол стоит без -ed, поэтому слово watch остаётся в начальной форме и не меняется.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9262" y="1175216"/>
            <a:ext cx="4881376" cy="200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себя: формы глаголов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177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сопоставить начальную форму глагола с правильной формой Past Simple и вспомнить основные орфографические правила.
</a:t>
            </a:r>
            <a:endParaRPr lang="en-US" sz="1583" dirty="0"/>
          </a:p>
        </p:txBody>
      </p:sp>
      <p:sp>
        <p:nvSpPr>
          <p:cNvPr id="9" name="Text 3"/>
          <p:cNvSpPr txBox="1"/>
          <p:nvPr/>
        </p:nvSpPr>
        <p:spPr>
          <a:xfrm>
            <a:off x="49015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модель проста, но отдельные группы требуют особого внимания: -e, согласная + y и удвоение последней согласной.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508000" y="3275225"/>
            <a:ext cx="82761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образования Past Simple для правильных глаголов.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3295212"/>
            <a:ext cx="526500" cy="526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97150" y="3282462"/>
            <a:ext cx="483000" cy="55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08450" y="3282462"/>
            <a:ext cx="345000" cy="552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96550" y="1484174"/>
            <a:ext cx="526500" cy="468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838850" y="1454924"/>
            <a:ext cx="526500" cy="526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помнить на контрольной
</a:t>
            </a:r>
            <a:endParaRPr lang="en-US" sz="3000" dirty="0"/>
          </a:p>
        </p:txBody>
      </p:sp>
      <p:sp>
        <p:nvSpPr>
          <p:cNvPr id="15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6" name="Text 2"/>
          <p:cNvSpPr txBox="1"/>
          <p:nvPr/>
        </p:nvSpPr>
        <p:spPr>
          <a:xfrm>
            <a:off x="985800" y="3282562"/>
            <a:ext cx="18828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времени
</a:t>
            </a:r>
            <a:endParaRPr lang="en-US" sz="1200" dirty="0"/>
          </a:p>
        </p:txBody>
      </p:sp>
      <p:sp>
        <p:nvSpPr>
          <p:cNvPr id="17" name="Text 3"/>
          <p:cNvSpPr txBox="1"/>
          <p:nvPr/>
        </p:nvSpPr>
        <p:spPr>
          <a:xfrm>
            <a:off x="360000" y="3949987"/>
            <a:ext cx="2508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проверь, есть ли в предложении yesterday, last week или ago. Такие слова почти сразу подсказывают, что нужно использовать Past Simple.
</a:t>
            </a:r>
            <a:endParaRPr lang="en-US" sz="1000" dirty="0"/>
          </a:p>
        </p:txBody>
      </p:sp>
      <p:sp>
        <p:nvSpPr>
          <p:cNvPr id="18" name="Text 4"/>
          <p:cNvSpPr txBox="1"/>
          <p:nvPr/>
        </p:nvSpPr>
        <p:spPr>
          <a:xfrm>
            <a:off x="6901200" y="3282562"/>
            <a:ext cx="18828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Орфография
</a:t>
            </a:r>
            <a:endParaRPr lang="en-US" sz="1200" dirty="0"/>
          </a:p>
        </p:txBody>
      </p:sp>
      <p:sp>
        <p:nvSpPr>
          <p:cNvPr id="19" name="Text 5"/>
          <p:cNvSpPr txBox="1"/>
          <p:nvPr/>
        </p:nvSpPr>
        <p:spPr>
          <a:xfrm>
            <a:off x="6275400" y="3949987"/>
            <a:ext cx="2508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внимательно проверяй слова с y и удвоенной согласной: studied, carried, stopped, planned. Именно эти формы чаще всего встречаются в заданиях и вызывают сомнения.
</a:t>
            </a:r>
            <a:endParaRPr lang="en-US" sz="1000" dirty="0"/>
          </a:p>
        </p:txBody>
      </p:sp>
      <p:sp>
        <p:nvSpPr>
          <p:cNvPr id="20" name="Text 6"/>
          <p:cNvSpPr txBox="1"/>
          <p:nvPr/>
        </p:nvSpPr>
        <p:spPr>
          <a:xfrm>
            <a:off x="3943500" y="3282562"/>
            <a:ext cx="18828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и отрицания
</a:t>
            </a:r>
            <a:endParaRPr lang="en-US" sz="1200" dirty="0"/>
          </a:p>
        </p:txBody>
      </p:sp>
      <p:sp>
        <p:nvSpPr>
          <p:cNvPr id="21" name="Text 7"/>
          <p:cNvSpPr txBox="1"/>
          <p:nvPr/>
        </p:nvSpPr>
        <p:spPr>
          <a:xfrm>
            <a:off x="3317700" y="3949987"/>
            <a:ext cx="2508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предложении есть Did или didn’t, не добавляй -ed к смысловому глаголу. Прошедшее время уже показывает вспомогательный глагол, а основной остаётся без изменения.
</a:t>
            </a:r>
            <a:endParaRPr lang="en-US" sz="1000" dirty="0"/>
          </a:p>
        </p:txBody>
      </p:sp>
      <p:sp>
        <p:nvSpPr>
          <p:cNvPr id="22" name="Text 8"/>
          <p:cNvSpPr txBox="1"/>
          <p:nvPr/>
        </p:nvSpPr>
        <p:spPr>
          <a:xfrm>
            <a:off x="5422350" y="1442275"/>
            <a:ext cx="18828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Произношение -ed
</a:t>
            </a:r>
            <a:endParaRPr lang="en-US" sz="1200" dirty="0"/>
          </a:p>
        </p:txBody>
      </p:sp>
      <p:sp>
        <p:nvSpPr>
          <p:cNvPr id="23" name="Text 9"/>
          <p:cNvSpPr txBox="1"/>
          <p:nvPr/>
        </p:nvSpPr>
        <p:spPr>
          <a:xfrm>
            <a:off x="4796550" y="2109700"/>
            <a:ext cx="2508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Помни три варианта чтения: /t/, /d/ и /ɪd/. Они зависят от последнего звука основы, поэтому важно не только писать, но и правильно произносить слово.
</a:t>
            </a:r>
            <a:endParaRPr lang="en-US" sz="1000" dirty="0"/>
          </a:p>
        </p:txBody>
      </p:sp>
      <p:sp>
        <p:nvSpPr>
          <p:cNvPr id="24" name="Text 10"/>
          <p:cNvSpPr txBox="1"/>
          <p:nvPr/>
        </p:nvSpPr>
        <p:spPr>
          <a:xfrm>
            <a:off x="2464650" y="1442275"/>
            <a:ext cx="18828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глагола
</a:t>
            </a:r>
            <a:endParaRPr lang="en-US" sz="1200" dirty="0"/>
          </a:p>
        </p:txBody>
      </p:sp>
      <p:sp>
        <p:nvSpPr>
          <p:cNvPr id="25" name="Text 11"/>
          <p:cNvSpPr txBox="1"/>
          <p:nvPr/>
        </p:nvSpPr>
        <p:spPr>
          <a:xfrm>
            <a:off x="1838850" y="2109700"/>
            <a:ext cx="2508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утвердительном предложении правильный глагол обычно получает окончание -ed, а после did используется начальная форма без окончания. Это главное правило для ответа без ошибок.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825750"/>
            <a:ext cx="3982500" cy="3957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Simple: повторили главное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711950" y="825750"/>
            <a:ext cx="3867600" cy="16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ты знаешь, как образуются, читаются и проверяются правильные глаголы в Past Simple. Эти правила помогают уверенно писать предложения, отвечать на вопросы и понимать тексты о прошлом.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2026-05-30T13:04:44Z</dcterms:created>
  <dcterms:modified xsi:type="dcterms:W3CDTF">2026-05-30T13:04:44Z</dcterms:modified>
</cp:coreProperties>
</file>