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Блок: поэт Серебряного века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услышал тревогу своей эпохи.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жил в время быстрых перемен: росли города, менялась жизнь людей, звучали революционные события, а литература искала новые образы и скрытые смыслы.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рубеже веков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 родился 16 ноября 1880 года в Санкт-Петербурге. Он рос в образованной семье, где уважали книги, музыку и точность мысли.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мать, Александра Андреевна Бекетова, занималась переводами, а отец, Александр Львович Блок, был юристом. Дом подарил будущему поэту интерес к культуре и слову.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дорогим местом для него стало Шахматово. Летние месяцы среди природы и тишины помогали Блоку наблюдать мир и пробовать первые литературные замыслы.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семья поэта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Шахматово в жизни Блока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детских впечатлений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Шахматове Блок запоминал запах полей, леса и простор подмосковной природы. Эти впечатления стали для него частью личной памяти и внутреннего мира.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 поэтического взгляда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он много читал и размышлял. Шахматово позднее превратилось для поэта в дорогой образ Родины, к которому он возвращался в стихах и воспоминаниях.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формировался Александр Блок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этапов становления поэта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 и первые литературные опыты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Блок учился в гимназии, где рано привык к дисциплине и внимательному чтению. Затем он поступил в Петербургский университет, выбрав историко-филологический факультет.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юности поэт уже писал стихи и много работал над звучанием строки. Его привлекали точность слова, ритм и возможность передать настроение без прямого объяснения.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тексты Блока наполнены мечтательностью, загадочными образами и ожиданием перемен. В них чувствуется молодой поэт, который ищет свой голос и особую интонацию.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«Стихи о Прекрасной Даме»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вышел в 1904 году и сделал Блока известным. В нем особенно заметны символистские образы и стремление показать не внешний мир, а внутреннее переживание.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ищет идеал, который кажется чистым, высоким и почти недосягаемым. Так возникает образ Прекрасной Дамы — не только женщины, но и мечты.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цикла звучат торжественно и мягко одновременно. Музыкальность, повторяющиеся мотивы и плавный ритм помогают передать чувство ожидания и надежды.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сборник важен как начало поэтического пути Блока. Он показывает, как для поэта любовь, красота и духовный поиск соединяются в единый образ.
</a:t>
            </a:r>
            <a:endParaRPr lang="en-US" sz="97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88415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А. А. Блока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Блока показывают, как менялись его темы и художественный взгляд.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ранней мечтательной лирики Блок приходит к стихам о России, истории и больших переменах.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литературы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90032"/>
            <a:ext cx="160200" cy="12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25" y="2381928"/>
            <a:ext cx="160200" cy="12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263" y="3289748"/>
            <a:ext cx="101925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6781" y="4201430"/>
            <a:ext cx="152888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лирике Блока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 Блока часто становится не просто местом действия, а образом эпохи. В нем слышны шум улиц, тревога и ощущение внутреннего одиночества.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и сумерки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Туман, вечер и полумрак создают в стихах особую атмосферу. Эти детали помогают показать неясность чувств и напряженное ожидание чего-то важного.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Фонари и свет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Одинокий фонарь или слабый свет в окне подчеркивают контраст между холодной городской жизнью и мечтой о красоте, тепле и надежде.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«Незнакомка»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стихотворении особенно заметно столкновение серой повседневности и неожиданного видения. Таинственный образ ломает обычный городской вечер и делает его незабываемым.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Блока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его поэзии часто соединяются: личное чувство у Блока почти всегда связано с судьбой времени.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у Блока звучат Россия, любовь и исторические перемены. Это показывает, что его лирика одновременно личная и гражданская.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литературы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Родины в стихах поэта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Блока Россия часто предстает как живой образ: она может быть строгой, печальной, прекрасной и близкой сердцу, как человек, которого нельзя забыть.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наполняет картины Родины дорогами, полями, метелями и степным простором, связывая природу с человеческими чувствами, памятью и ожиданием перемен.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Блока любовь к России была частью его внутреннего мира: он писал о ней не отвлеченно, а с личной тревогой, надеждой и глубоким уважением.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и революция 1917 года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«Двенадцать» показала революционный Петербург через шум улиц, метель и резкий ритм. Именно поэтому она до сих пор вызывает разные оценки и споры.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стала для Блока не только событием истории, но и сильным личным переживанием. Он пытался понять новое время и передать его напряжение в слове.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поэмы «Двенадцать»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образов в поэме А. А. Блока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59193"/>
            <a:ext cx="1944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7071" y="1869993"/>
            <a:ext cx="194400" cy="17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1016" y="1878633"/>
            <a:ext cx="194400" cy="155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956" y="1845307"/>
            <a:ext cx="194400" cy="2221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поэтического языка Блока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стиха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строил стих так, чтобы он звучал почти как мелодия. Повторы, плавный ритм и интонация помогали ему передавать чувство ожидания, тревоги или надежды.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17071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Образы-символы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поэзии обычные предметы часто становятся знаками скрытого смысла. Туман, ночь, дорога, свет и ветер помогают читателю почувствовать не только картину, но и настроение.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2101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часто соединял в одном тексте серую повседневность и мечту, простую речь и высокий смысл. Благодаря этому его стихи звучат одновременно понятно и глубоко.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2495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Напряжённый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Блока нередко слышны беспокойство и ожидание перемен. Даже когда он пишет о красоте, в тексте чувствуется внутренняя тревога и движение к новому.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вошёл в круг символистов, где ценили не прямое сообщение, а намёк, образ и скрытую связь между словами, звуками и настроением.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общался с Валерием Брюсовым и Андреем Белым, а литературная среда помогала ему искать новые формы выражения мысли и чувств.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Блок стал одним из самых заметных поэтов символизма: его стихи сохранили загадочность направления, но обрели собственный голос и историческую глубину.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и русские символисты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Александра Блока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путь Блока быстро менялся вместе с эпохой: от лирики идеала он пришёл к произведениям о судьбе России и революции.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дальше, тем сильнее в его творчестве звучат история, тревога времени и размышление о будущем страны.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литературы; даты жизни и публикаций А. А. Блока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уход Блока подчёркивает, как мало времени было отмерено его творчеству. За короткую жизнь он успел стать одной из главных фигур Серебряного века.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 лет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Блок: дата смерти — 7 августа 1921 года, Петроград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исполнилось поэту к моменту его смерти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Блока изучают в 8 классе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Блока помогают понять, как литература Серебряного века передавала настроение времени, используя символы, ритм и яркие образы.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его произведениях удобно учиться вдумчивому чтению: замечать детали, различать настроение текста и понимать, как образ связан с идеей.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показывает, что поэт может говорить и о личных чувствах, и о судьбе страны, поэтому его творчество важно для понимания истории и культуры.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об Александре Блоке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была для него не менее важна, чем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особенно ценил музыкальность речи и внимательно относился к ритму стиха. Поэтому его произведения часто воспринимаются как звучащие, а не просто читаемые. В них легко почувствовать движение, паузы и внутреннее напряжение.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Шахматово стало частью его поэтической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Блок жил в усадьбе Шахматово и много времени проводил на природе. Эти впечатления надолго остались в его творчестве: в стихах часто слышны простор, тишина полей и особая связь человека с Родиной.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оставил не только стихи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лирики, Блок писал статьи, письма и дневниковые записи. Благодаря им можно увидеть не только поэта, но и внимательного человека, который размышлял о времени, литературе и событиях вокруг себя.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0936" y="0"/>
            <a:ext cx="3420628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— поэт, который слышал свою эпоху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 сумел соединить красоту стиха, личные чувства и тревожную историю начала XX века, поэтому его произведения остаются важными и понятными даже сегодня.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2026-05-19T05:08:40Z</dcterms:created>
  <dcterms:modified xsi:type="dcterms:W3CDTF">2026-05-19T05:08:40Z</dcterms:modified>
</cp:coreProperties>
</file>