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биологическая система: ключевые понятия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жизни, объединяющая структуры и процессы живых организмов.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клеточной 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открыл клетки на пробковом срезе, введя понятие 'клетка'. В XIX веке Шлейден и Шванн сформулировали клеточную теорию, положив начало изучению строения и функций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почему она важна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жизненная единица, способная к обмену веществ, росту и размножению, обеспечивая жизнедеятельность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присутствует во всех живых существах, от одноклеточных бактерий до сложных животных и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клетки определяет наследственные особенности и позволяет передавать информацию между поколениями.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цитоплазма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внутреннее пространство клетки от окружающей среды, обеспечивая обмен веществ. Цитоплазма — среда для перемещения молекул и осуществления химических реакций.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цитоскелет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такие как ядро и митохондрии, выполняют специализированные функции. Цитоскелет поддерживает форму клетки и способствует перемещению внутренних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функции клетки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необходимые для роста и восстановления клеточных структур.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 управляет биохимическими процессами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клетки обеспечивают митохондрии, производя энергию через окисление веществ.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осуществляет рост, деление и обмен веществ для поддержания жизнедеятельности и развития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клеток: прокариоты и эукариоты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простота и эффективность
</a:t>
            </a:r>
            <a:endParaRPr lang="en-US" sz="1338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оформленного ядра, что упрощает их структуру. Они живут в разнообразных условиях и быстро размножаются, обеспечивая гибкость адаптации.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сложные и специализированные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обладают ядром и множеством органоидов, выполняющих разные функции. Это обеспечивает сложность живых организмов — от растений до животных.
</a:t>
            </a:r>
            <a:endParaRPr lang="en-US" sz="1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357" y="1145300"/>
            <a:ext cx="469138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клетками указаны в таблице ниже.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клеток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специализированы для фотосинтеза и имеют фиксированную форму, животные более пластичны.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ДНК, хранящую наследственную информацию, управляющую функциями клетки и развитием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синтезируется РНК, необходимая для передачи генетических инструкций в цитоплазму.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процессы деления и регулирует синтез белков, обеспечивая жизнеспособность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генераторы энергии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окисление питательных веществ, что приводит к образованию АТФ — основного источника энергии для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варьируется в зависимости от энергетических потребностей, обеспечивая адаптацию к функциональным задачам.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 обмен веществ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контролирует вход и выход веществ, обеспечивая поддержание внутренней среды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служит местом взаимодействия с другими клетками, помогая координировать деятельность тканей.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восприятии внешних сигналов, передавая информацию внутрь клетки для реагирования.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биосинтез белка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 и их роль в клетке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субъединиц, которые объединяются для синтеза белка. Они улавливают информацию с мРНК и соединяют аминокислоты в нужной последовательности для создания белков.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рибосом с наследственной информацией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код, записанный в ДНК, транслируется в мРНК, которая направляет рибосомы. Этот процесс обеспечивает точное производство белков, важных для роста и восстановления клеток.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запасённая в молекулах АТФ, обеспечивает все жизненные процессы внутри клетки, включая синтез веществ и движение органоидов.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 клетке: схема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энергии — ключ к поддержанию клеточных функций и жизнедеятельности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митоз и мейоз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важен для роста и восстановления тканей, образуя две идентичные клетки с полным набором хромосом, обеспечивая стабильность генетической информации.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в половых клетках, уменьшая число хромосом вдвое и способствуя генетическому разнообразию потомства, что повышает адаптационные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клеточного деления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транспорт веществ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внутреннюю часть клетки и обеспечивает среду для биохимических реакций. Она содержит воду, соли и органические молекулы, необходимые для жизнедеятельности.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поддерживает структуру клетки и помогает перемещать органоиды и вещества, обеспечивая эффективный обмен материалами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99" y="1226125"/>
            <a:ext cx="278438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крови, переносящие кислород к тканям и органам благодаря содержанию гемоглобина.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электрические сигналы, обеспечивая связь и координацию между различными частями тела.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сокращение мышц, что позволяет телу двигаться и поддерживать осанку.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барьер, защищая тело от вредных внешних факторов и предотвращая потерю влаги.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клеток: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органоиды: значение пластид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фотосинтетические фабрики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хлорофилл, который улавливает солнечную энергию. Благодаря этому происходит процесс фотосинтеза и образуются органические вещества.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и запасы питательных веществ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аккумулируют крахмал и другие питательные вещества в клетках, обеспечивая энергией растения во время роста или при неблагоприятных условиях.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окраска растений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пластиды содержат пигменты красного, оранжевого и желтого цветов, придавая плодам и цветам яркую окраску, что помогает привлечь опылителей и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неклеточная форма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структуры и не могут самостоятельно выполнять жизненные функции вне клетки-хозяина.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вирусы внедряются в живые клетки, используя их механизмы для создания новых вирусных частиц.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не растут, не питаются и не обмениваются веществами, поэтому считаются пограничной формой между живым и неживым.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основа роста и развития организма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многоклеточных организмов происходит за счёт деления клеток, увеличивая их число и обеспечивая развитие тканей и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создаёт функционально разнообразные ткани, что позволяет организму выполнять сложные жизненные процессы и адаптироваться к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клетки для науки и жизни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раскрывает основы жизни и помогает понять болезни, развитие организмов и возможности биотехнологий, что важно для медицины и будущих научных открытий.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2026-05-07T10:11:32Z</dcterms:created>
  <dcterms:modified xsi:type="dcterms:W3CDTF">2026-05-07T10:11:32Z</dcterms:modified>
</cp:coreProperties>
</file>