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6925" y="570000"/>
            <a:ext cx="4475400" cy="40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Статистическая природа наследования в генетике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изучает вероятность передачи признаков и закономерности наследования.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4700700" y="4631775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Грегор Мендель впервые описал законы наследования в XIX веке. В XX веке с развитием статистики появились точные методы анализа и проверки наследственных закономерностей на больших выборках, что расширило понимание генетики.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Менделя к современным статистическим методам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946" y="1190625"/>
            <a:ext cx="3003807" cy="319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1875" y="1190625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закон устанавливает соотношение 3:1 в фенотипах при моногибридном скрещивании, объясняя вероятность наследования доминантного признака. Это отражает расщепление аллелей в потомстве.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Менделя: основы вероятностного наследования
</a:t>
            </a:r>
            <a:endParaRPr lang="en-US" sz="2702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554925" y="2959550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закон предполагает независимое наследование разных генов, основанное на вероятностном сочетании аллелей, что позволяет прогнозировать сложные комбинации признаков.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аллелей в гаметах происходит случайно, что формирует предсказуемые статистические соотношения в потомстве при большом числе индивидов.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Вероятностный характер наследования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больших выборках доли фенотипов постепенно приближаются к теоретическим значениям, подтверждая фундаментальные законы наследственности.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малых группах возможны существенные отклонения от ожидаемых пропорций из-за случайных колебаний, влияющих на результат эксперимента.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Системный учет потомков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анализ потомков позволяет установить реальные пропорции наследуемых признаков, выявляя стабильные закономерности. Примером служит систематический подсчет фенотипов при скрещиваниях.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данных больших серий скрещиваний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сотен и тысяч индивидуумов помогает точнее определить встречаемость признаков и повысить достоверность выводов о генетических соотношениях.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Фенотипический анализ и статистика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Регистрация и сравнение фенотипов среди потомков создают базу для математического анализа распределения признаков и выявления возможных отклонений.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Массивные выборки для выявления наследственных закономерностей
</a:t>
            </a:r>
            <a:endParaRPr lang="en-US" sz="265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2463395"/>
            <a:ext cx="4037700" cy="9678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ожидаемые и реальные данные расщепления фенотипов после скрещивания жёлтого и зелёного гороха.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модель 3:1 с небольшими статистическими отклонениями, характерными для биологических экспериментов.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опыты Г. Менделя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ожидаемых и фактических пропорций у гороха Менделя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Гистограмма показывает близость фактических данных к теоретическим ожиданиям при достаточно большом объёме выборки.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расхождения обусловлены биологическими факторами и статистической вариабельностью.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с Drosophila melanogaster, 2023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Частоты фенотипов у плодовой мушки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Случайный характер распределения аллелей при мейозе приводит к непредсказуемым отклонениям в малых выборках, что отражает генетическую вариативность.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случайных колебаний в наследовании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оплодотворения объединяет гаметы случайным образом, внося дополнительные колебания в распределение признаков.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Теоретические модели описывают средние тенденции, но индивидуальные результаты могут значительно отличаться из-за случайности.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Неучтённые факторы, такие как мутации и ошибки фенотипирования, усугубляют статистические отклонения в наблюдаемых данных.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сбора и анализа генетических данных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процесс изучения наследуемых признаков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Критерий χ2 позволяет численно оценить разницу между наблюдаемыми и теоретическими частотами распределения признаков.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критерия хи-квадрат (χ2) в анализе генетики
</a:t>
            </a:r>
            <a:endParaRPr lang="en-US" sz="2702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интерпретации результатов χ2 сравнивают с критическими значениями из таблиц, учитывая степень свободы выборки.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оцениваются по уровню значимости, обычно принимается порог p&lt;0,05 для выявления статистически важных отклонений.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05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95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причины отклонений от теории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21655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Плейотропия: множественные эффекты одного гена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гены оказывают влияние на несколько признаков одновременно, что приводит к сложным наследственным паттернам. Такое явление, называемое плейотропией, нарушает простые пропорции Менделя, усложняя прогнозируемость фенотипов.
</a:t>
            </a:r>
            <a:endParaRPr lang="en-US" sz="1199" dirty="0"/>
          </a:p>
        </p:txBody>
      </p:sp>
      <p:sp>
        <p:nvSpPr>
          <p:cNvPr id="10" name="Text 3"/>
          <p:cNvSpPr txBox="1"/>
          <p:nvPr/>
        </p:nvSpPr>
        <p:spPr>
          <a:xfrm>
            <a:off x="507590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Сцепление генов и летальные аллели
</a:t>
            </a:r>
            <a:pPr algn="l" indent="0" marL="0">
              <a:lnSpc>
                <a:spcPct val="100000"/>
              </a:lnSpc>
              <a:buNone/>
            </a:pPr>
            <a:r>
              <a:rPr lang="en-US" sz="6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Гены, расположенные близко друг к другу на одной хромосоме, могут наследоваться совместно, нарушая закон независимого наследования. Летальные аллели, вызывающие гибель организмов в гомозиготном состоянии, также влияют на распределение признаков в потомстве.
</a:t>
            </a:r>
            <a:endParaRPr lang="en-US" sz="119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9366" y="1124025"/>
            <a:ext cx="6717767" cy="21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344575"/>
            <a:ext cx="520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случаи мутаций у дрозофилы и сцепления генов у томатов, демонстрирующие отклонения от классических закономерностей. Эти данные подтверждают влияние биологических факторов на наследование.
</a:t>
            </a:r>
            <a:pPr algn="l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особенности, такие как мутации и сцепление, приводят к заметным отклонениям от теоретических моделей наследования.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Морган, Bateson &amp; Punnett, XX век
</a:t>
            </a:r>
            <a:endParaRPr lang="en-US" sz="1165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отклонений в генетических экспериментах
</a:t>
            </a:r>
            <a:endParaRPr lang="en-US" sz="2743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91350" y="6836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выборки подвержены сильным случайным колебаниям, что уменьшает точность оценки наследственных пропорций. Такие вариации объясняются естественной статистической изменчивостью.
</a:t>
            </a:r>
            <a:endParaRPr lang="en-US" sz="1366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683650"/>
            <a:ext cx="3126300" cy="39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объёма выборки на расщепления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791354" y="203600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увеличением размера выборки соотношения фенотипов стремятся к теоретическим значениям, позволяя более надёжно выявлять закономерности и снижать влияние случайных ошибок.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5791353" y="33883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больших чисел обеспечивает математическую основу для понимания, почему крупные выборки обеспечивают стабильные и повторяемые результаты в экспериментах по генетике.
</a:t>
            </a:r>
            <a:endParaRPr lang="en-US" sz="1359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2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дрейф приводит к случайным изменениям частот аллелей, особенно в малых популяциях, что влияет на выраженность наследственных признаков.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закономерности на уровне популяций
</a:t>
            </a:r>
            <a:endParaRPr lang="en-US" sz="2764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4765129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отбирает особей с приспособительными признаками, изменяя частоты аллелей и создавая отклонения от менделевских соотношений.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2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Миграционный обмен между популяциями способствует разнообразию генов и модифицирует ожидаемые генетические пропорции в рамках популяции.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765129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факторов среды может вызывать фенотипическую пластичность, что также усложняет анализ наследования на уровне популяций.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иллюстрирует, как с ростом числа анализируемых выборок снижается степень расхождения между теоретическими и фактическими результатами.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объёма данных повышает надёжность статистических выводов и сокращает влияние случайных ошибок на интерпретацию.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генетические исследования, 2023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расхождения между теорией и экспериментом
</a:t>
            </a:r>
            <a:endParaRPr lang="en-US" sz="245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Эпистаз — явление, при котором действие одного гена подавляет или модифицирует проявление другого, изменяя ожидаемые фенотипические пропорции.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Непростые случаи наследования: парадоксы и отступления
</a:t>
            </a:r>
            <a:endParaRPr lang="en-US" sz="2702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Полимерия — накопительный эффект множества генов, определяющих количественные признаки, что приводит к сложным распределениям и невозможности простого разделения на классы.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аллелей, включая доминирование и кодоминирование, приводит к комплексным формам унаследования, выходящим за рамки классических моделей.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языков программирования R, Python и специализированных пакетов, таких как SPSS, позволяет проводить комплексное статистическое моделирование и анализ больших массивов генетических данных.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статистического анализа в генетике
</a:t>
            </a:r>
            <a:endParaRPr lang="en-US" sz="245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Биоинформатические инструменты помогают визуализировать генетические структуры, создавать предсказательные модели и выявлять скрытые закономерности, расширяя возможности традиционного генетического анализа.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причин расхождений способствует открытию новых генетических механизмов и расширяет научное понимание наследственности.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анализа отклонений для науки и общества
</a:t>
            </a:r>
            <a:endParaRPr lang="en-US" sz="2710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нестандартных случаев развивает критическое мышление и улучшает способность применять теории к реальным биологическим системам.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 результатов актуально для медицины, сельского хозяйства и биотехнологий, улучшая диагностику и селекцию.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Собирайте максимально большие выборки, чтобы повысить точность и уменьшить влияние случайных колебаний на результаты.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советы для школьных экспериментов по генетике
</a:t>
            </a:r>
            <a:endParaRPr lang="en-US" sz="2702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Тщательно записывайте данные и используйте чёткие критерии для учёта фенотипов, чтобы избежать ошибок в подсчёте.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 проводите статистический анализ результатов, используя простые методы, например, критерий хи-квадрат, для проверки соответствия теории.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Обсуждайте возможные причины отклонений и учитывайте влияние биологических и технических факторов на эксперименты.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0400" y="302595"/>
            <a:ext cx="2865900" cy="26252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8000" y="302550"/>
            <a:ext cx="3471900" cy="40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статистики в понимании генетики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Статистические методы — основа точного анализа наследственных закономерностей и выявления новых биологических принципов. Постоянное сопоставление теории и практики развивает генетику и углубляет понимание наследствия.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2026-05-10T00:55:23Z</dcterms:created>
  <dcterms:modified xsi:type="dcterms:W3CDTF">2026-05-10T00:55:23Z</dcterms:modified>
</cp:coreProperties>
</file>