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Несовершенные грибы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грибов без половой стадии, важные в природе и науке.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классификация несовершенных грибов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«несовершенные грибы» появился в XIX веке для объединения грибов без обнаруженной половой стадии. Раньше их называли Deuteromycota. Современные методы относят многие к аскомицетам и базидиомицетам, что усиливает интерес ученых к этим организмам.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признаки несовершенных грибов
</a:t>
            </a:r>
            <a:endParaRPr lang="en-US" sz="2188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полового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Несовершенные грибы не образуют половых спор и размножаются бесполым путём — конидиями. Это их главный отличительный признак, из-за которого их выделяют в отдельную группу.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имеют разветвлённый мицелий из гиф и живут как сапротрофы или паразиты. Колонии могут образовывать пятна разного размера на растениях, почве и поверхностях.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Несовершенные грибы составляют примерно пятую часть всех описанных видов грибов. Их численность остаётся значительной, несмотря на постепенное уточнение классификации.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несовершенных грибов в мировом разнообразии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значимость группы и необходимость дальнейших исследований, учитывая смену классификации.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Микологические исследования, 2020 г.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способом размножения является образование конидий – бесполых спор, которые выступают из конидиеносцев в форме цепочек или кистей, обеспечивая быстрое распространение.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грибов могут размножаться фрагментацией мицелия, при которой частицы мицелия способны прорастать и образовывать новые колонии.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бесполое размножение способствует массовому заселению плодородных или разлагающихся субстратов, обеспечивая грибам выживание в разнообразных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развитие: основные этапы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Конидиеносцы — специализированные гифы, несущие конидии на своих концах. Их строение отличается у разных родов и помогает в идентификации грибов под микроскопом.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конидиеносцев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формы и цвета конидий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Конидии могут иметь самые разные формы: шарообразные у Aspergillus и кистевидные у Penicillium. Эти отличия важны для микологов при диагностике и изучении грибов.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конидиеносцев и конидий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роды несовершенных грибов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Aspergillus — широко распространённый род, включает виды, способные вызывать болезни человека и портить пищу.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Penicillium известен как источник антибиотика пенициллина и включает виды, полезные в пищевой индустрии, а также вызывающие порчу продуктов.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Alternaria и Fusarium — фитопатогены, вредящие сельскохозяйственным культурам и вызывающие аллергические реакции у людей.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Cladosporium часто встречается на растениях и в доме, является одним из частых аллергенов и занимает экологическую нишу ксенофита.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виды несовершенных грибов и их 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2018-2022 гг.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значение некоторых родов грибов как в природе, так и в медицине, пищевой промышленности и сельском хозяйстве.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занимаются как разрушением, так и полезной переработкой, их значение варьируется от вредоносного до полезного.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 природе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Несовершенные грибы участвуют в разложении растительного и животного материала, способствуя возврату элементов в почву и поддержанию экосистемных процессов.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некоторые виды вступают в симбиоз с растениями, усиливая их устойчивость, а также обитают на разлагающихся органических веществах, включая опавшие листья и древесину.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Aspergillus, вызывают аспергиллёзы и аллергии, в том числе лёгочные инфекции, влияющие на здоровье уязвимых групп населения.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как возбудители заболеваний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и медицинские достижения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Penicillium стал основой получения пенициллина — первого антибиотика, спасшего миллионы жизней и открывшего новую эру в медицине.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несовершенных грибов
</a:t>
            </a:r>
            <a:endParaRPr lang="en-US" sz="1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несовершенных грибов
</a:t>
            </a:r>
            <a:endParaRPr lang="en-US" sz="1882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 — начало 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открытия пенициллина началось широкое применение несовершенных грибов в производстве лекарств и биохимических продуктов.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 годы — рост биотехнологий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использования грибов для получения витаминов, ферментов и органических кислот в промышленности.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1980–2000-е — борьба с сельскохозяйственными вредителями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методов защиты растений от грибковых заболеваний и порчи продуктов с помощью фунгицидов.
</a:t>
            </a:r>
            <a:endParaRPr lang="en-US" sz="137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интеграция в пищевую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грибов в производстве сыров, ферментов и биотехнологических препаратов для улучшения качества продуктов.
</a:t>
            </a:r>
            <a:endParaRPr lang="en-US" sz="13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1928 году Александр Флеминг обнаружил пенициллин в грибах Penicillium notatum, открыв новую эру в борьбе с бактериальными инфекциями. Это стало революцией в медицине и спасло миллионы жизней.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1940-х годах медицинское применение пенициллина снизило смертность от инфекций на 35%. Сегодня промышленное производство антибиотиков всё ещё базируется на культивировании несовершенных грибов.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пенициллина: значение для науки и медицины
</a:t>
            </a:r>
            <a:endParaRPr lang="en-US" sz="19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особенно подвержено аллергическим реакциям, вызванным спорами грибов в воздухе. Слабый иммунитет увеличивает риск осложнений.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вызванные несовершенными грибами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Несовершенные грибы вызывают широкий спектр заболеваний, наиболее распространёнными являются кожные микозы, требующие особого внимания в городской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2022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гриб вызывает развитие серой гнили в виноградниках, значительно снижая качество и урожайность плодов. Глинянистые пятна и гнилостные участки – яркие признаки поражения.
</a:t>
            </a:r>
            <a:endParaRPr lang="en-US" sz="115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Гниль винограда от Botrytis cinerea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вызывает раннюю фитофтору томатов и моркови, разрушая листья и стебли растений. Заболевание снижает урожай и ухудшает товарный вид овощей.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картофеля Alternaria solani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фитопатоген проникает в корневую систему злаковых и овощных культур, вызывая их увядание и гибель. Последствия выражаются в снижении общего урожая.
</a:t>
            </a:r>
            <a:endParaRPr lang="en-US" sz="115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корней Fusarium oxysporum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Фитопатогены: вред для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с вредоносными грибами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Агрохимцентра, 2021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защита растений достигается сочетанием химических и агротехнических методов с применением устойчивых сортов.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применение методов позволяет значительно снизить ущерб от грибковых болезней.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изучения механизмов синтеза антибиотиков и ферментов. Данных гриб помогает разработать новые биотехнологические процессы и препараты.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Penicillium chrysogenum в генетике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Aspergillus nidulans в биохимии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моделью для исследования регуляции роста и метаболизма грибов, а также тестирования генной инженерии и продукции биоразлагаемых материалов.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грибы в научных исследованиях
</a:t>
            </a:r>
            <a:endParaRPr lang="en-US" sz="20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Микотоксины, выделяемые некоторыми несовершенными грибами, способны вызывать тяжелые пищевые отравления и заболевания печени у человека и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заражения достигается соблюдением санитарных норм и регулярным проветриванием складских помещений с продуктами.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влажности и температуры помогает предотвращать рост грибов и накопление токсинов в продуктах питания, сохраняя их безопасность.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микотоксинов и профилактика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несовершенных грибов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 несозревших грибов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ПЦР позволяет точно идентифицировать виды грибов и выявлять скрытые стадии их жизненного цикла.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и перспективы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способствует пересмотру классической систематики и обнаружению новых родственных связей между грибами.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помогает подробно изучить микроструктуру гиф и спор, улучшая диагностику грибковых заболеваний.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исследования нацелены на разработку инновационных биотехнологий и новых препаратов на основе несовершенных грибов.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несовершенных грибов в современном мире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играют ключевую роль в природе, медицине и промышленности, влияя на здоровье, сельское хозяйство и технологии будущего. Изучение их свойств открывает новые возможности для науки.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2026-05-08T20:46:47Z</dcterms:created>
  <dcterms:modified xsi:type="dcterms:W3CDTF">2026-05-08T20:46:47Z</dcterms:modified>
</cp:coreProperties>
</file>