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основа жизни в наземно-воздушной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главный источник энергии и регулятор природы на суше.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это энергия от Солнца, поддерживающая жизнь на Земле. Он влияет на рост растений, формирует природные зоны и помогает животным адаптироваться к окружающей среде.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свет и его роль в природе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излучение: двойственный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 способствует синтезу витамина D, но в избытке вызывает ожоги. Он влияет на развитие и защиту как растений, так и животных.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 — главный помощник фотосинтеза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400–700 нм — жизненно важен для растений, поскольку именно в эти длины волн поглощается солнечная энергия для создания пищи.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Инфракрасное излучение и тепло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лучи согревают поверхность планеты, что поддерживает комфортные условия для жизни растений и животных в наземно-воздушной среде.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солнечного света и их значение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кг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выделяет каждое взрослое дерево за год благодаря фотосинтезу.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Фотосинтез—ключевой процесс, преобразующий солнечную энергию в органические вещества и кислород, необходимый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яркого света на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растения формируют крупные, жёсткие листья, приспособленные к интенсивному свету. Это обеспечивает эффективное использование энергии для роста.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света и его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света побеги вытягиваются, листья становятся бледными и малыми, что снижает фотосинтез и общую устойчивость растений.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Тенелюбивые растения и их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тенистых мест имеют тонкие, тёмно-зелёные листья, что помогает им лучше поглощать рассеянный свет под пологом леса.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освещённости на растения: внешность и развитие
</a:t>
            </a:r>
            <a:endParaRPr lang="en-US" sz="26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 снижается при уменьшении света, что отражает необходимость интенсивного освещения для нормального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эксперимента подтверждают прямую связь между светом и ростом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лаборатория, 2024 год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роста одуванчика от освещённости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задаёт время активности, помогая растениям управлять раскрытием и закрытием цветков в течение дня.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суточные ритмы живых организмов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регулируют сон и бодрствование согласно освещённости, что способствует выживанию и адаптации.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поворот подсолнухов к солнцу и утренняя песня птиц, связанные с изменением света в течение дня.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зрения ночных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имеют большие глаза с высоким светочувствительным потенциалом, что позволяет им охотиться в темноте и ориентироваться при слабом освещении.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животные и маскировка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многие другие дневные виды используют окраску тела для защиты и сокрытия, подстраиваясь к окружающему освещению.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различной освещённости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8692"/>
            <a:ext cx="4037700" cy="15972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условиях, форме листьев и росте двух групп растений с разными требованиями к свету.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виды адаптированы к яркому освещению и растут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ботанике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светолюбивых и тенелюбивых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стимулирует фотосинтез, создавая органические вещества из углекислого газа и воды.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круговорот веществ в природе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кислород, необходимый для дыхания животных и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с участием света поддерживает устойчивость экосистем и сохранение ресурсов.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естественного светового режима связи в цепях питания и экологии нарушаются, что угрожает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световой день и низкая интенсивность солнечного света снижает активность организмов, многие растения в состоянии покоя, животные уменьшают активность.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уменьшается, наступают прохладные температуры, растения начинают готовиться к зиме, опадают листья, а птицы мигрируют в тёплые края.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светового дня постепенно увеличивается, стимулируя прорастание семян и активный рост растений, а животные начинают просыпаться после зимней спячки.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светового дня и интенсивности солнечного излучения способствует максимальному росту и фотосинтезу, активной жизнедеятельности растений и животных.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освещённость в течение года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к свету: феномен фототропизма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тянутся за светом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позволяет побегам направляться к источнику света, оптимизируя фотосинтез. В комнате растение на подоконнике постепенно изгибается и вытягивается к окну, стремясь получить максимально яркое освещение.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Подсолнухи следят за солнцем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Подсолнухи разворачивают свои соцветия в течение дня, поворачиваясь вслед за движением Солнца. Это движение помогает им эффективнее использовать солнечную энергию для роста и цветения.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цветы отражают ультрафиолетовые лучи, которые видят пчёлы и бабочки, привлекая их для опыления и способствуя размножению растений.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насекомые-опылители: особые световые сигналы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солнечного света определяет время активности насекомых: в пасмурные дни пчёлы менее активны, что влияет на опыление и урожайность растений.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контрастные цветовые узоры на цветах создаются с учётом восприятия насекомыми света, помогая им находить пищу и переносить пыльцу.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ультрафиолета для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способствует синтезу витамина D у людей и животных, что важно для укрепления костей и иммунитета. Однако дозировка должна быть умеренной для предотвращения вреда.
</a:t>
            </a:r>
            <a:endParaRPr lang="en-US" sz="1336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у растений 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вырабатывают пигменты, защищающие их листья от ультрафиолета. Животные покрыты шерстью или чешуёй, которые уменьшают повреждающее действие солнечного излучения.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ультрафиолетового излучения на растения и животных
</a:t>
            </a:r>
            <a:endParaRPr lang="en-US" sz="26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растений по ярусам напрямую зависит от уровня освещённости, создавая структурное разнообразие лесной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биомасса сосредоточена в верхнем ярусе, где доступ солнца наибольший, что поддерживает жизнеспособность всей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школьного лесничества,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влияет на распределение растений в лесу
</a:t>
            </a:r>
            <a:endParaRPr lang="en-US" sz="272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замедляется рост и снижается содержание хлорофилла, что ухудшает фотосинтез и уменьшает урожайность.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растениями и животными при недостатке света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теряют ориентацию в суточных ритмах, что затрудняет поиск пищи и размножение, ухудшая выживаемость видов.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растительные заросли ограничивают проникновение света, нарушая пищевые цепи и снижая биоразнообразие в экосистемах.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теплицах искусственное освещение продлевает световой день, позволяя выращивать овощи и цветы в зимний период.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человеком искусственного света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уменьшает активность ночных насекомых, нарушая пищевые цепи и снижая опыление.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уличное освещение городов вызывает световое загрязнение, сбивая биоритмы диких животных и птиц.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освещение создает барьеры для перелётных насекомых, затрудняя их миграционные пути и снижая численность.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 — мастера сохранения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имеют мелкие листья и плотный восковой налёт, уменьшающий испарение. Кактусы хранят воду в стеблях и адаптированы к долгим периодам яркого света и жары.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растения ловят каждый луч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Низкорослые растения тундры растут близко к земле, используя максимум света во время короткого лета, когда солнце стоит низко над горизонтом.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в условиях сильного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пустыни активны ночью, избегая дневного солнца, тогда как арктические виды приспособлены к долгим дням и ночам в зависимости от сезона.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приспосабливаются к экстремальным условиям освещённости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2000–2020 годы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увеличение светового загрязнения в городах, что негативно влияет на ночную активность многих видов насекомых и птиц.
</a:t>
            </a:r>
            <a:endParaRPr lang="en-US" sz="1275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2020–2030 годы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сдвигает периоды цветения и миграции, приводя к нарушению баланса между светолюбивыми и тенелюбивыми видами.
</a:t>
            </a:r>
            <a:endParaRPr lang="en-US" sz="1181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световых условий важен для адаптации природных сообществ и сохранения биологических цепей в условиях глобальных изменений.
</a:t>
            </a:r>
            <a:endParaRPr lang="en-US" sz="1082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световые условия и что это значит для природы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света для жизни и экосистем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остаётся ключевым фактором, обеспечивающим энергию и регулирующим процессы жизни, поддерживая устойчивость и разнообразие наземных экосистем.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2026-05-09T09:41:22Z</dcterms:created>
  <dcterms:modified xsi:type="dcterms:W3CDTF">2026-05-09T09:41:22Z</dcterms:modified>
</cp:coreProperties>
</file>