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векторов: основное правило, смысл и применение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новый вектор из двух данных?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и их разность в 8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геометрии вычитание векторов изучают вместе с равными, противоположными векторами, их модулем и координатами. Этот материал помогает решать задачи на перемещение, направление и изменение величин.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 и записывают как \overrightarrow{AB}, a или b. Он показывает не только расстояние, но и направление движения или изменения.
</a:t>
            </a:r>
            <a:endParaRPr lang="en-US" sz="820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Именно модуль показывает величину вектора, поэтому два вектора могут иметь одинаковую длину, но быть направлены по-разному.
</a:t>
            </a:r>
            <a:endParaRPr lang="en-US" sz="752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определяет, куда ориентирован вектор. Если два вектора смотрят в одну сторону, их направление одинаково, даже если они расположены в разных местах чертежа.
</a:t>
            </a:r>
            <a:endParaRPr lang="en-US" sz="736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направление. Их можно перенести в любое место, и от этого их свойства не изменятся.
</a:t>
            </a:r>
            <a:endParaRPr lang="en-US" sz="881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имеет определённого направления. Его удобно использовать как результат, когда два противоположных вектора взаимно компенсируют друг друга.
</a:t>
            </a:r>
            <a:endParaRPr lang="en-US" sz="7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 и его свойства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длина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 всегда равен по длине данному вектору. Меняется только направление, поэтому такой вектор удобно обозначать как −a.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a направлен вправо, то −a будет направлен влево. На чертеже это хорошо видно: стрелки одинаковой длины смотрят в разные стороны.
</a:t>
            </a:r>
            <a:endParaRPr lang="en-US" sz="780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даёт ноль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a и −a получается нулевой вектор. Это означает, что два равных по длине, но противоположно направленных вектора полностью взаимно уничтожают друг друга.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противоположного вектора лежит в основе вычитания. Вместо прямого вычитания мы заменяем один вектор противоположным и затем складываем их.
</a:t>
            </a:r>
            <a:endParaRPr lang="en-US" sz="7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разность векторов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вычитании векторов в геометрии и координатах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разности векторов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одним началом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a и b отложены из одной точки, разность a − b удобно рассматривать как вектор, идущий от конца b к концу a.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разности зависит от того, как расположены исходные векторы. При одинаковом направлении она обычно меньше, а при противоположном — заметно больше.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a − b отвечает на вопрос, какой вектор нужно прибавить к b, чтобы получить a. Это делает разность не просто вычислением, а описанием перехода.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понимать чертежи и проверять ответы. По направлению разности сразу видно, в какую сторону нужно переместиться от одного вектора к другому.
</a:t>
            </a:r>
            <a:endParaRPr lang="en-US" sz="8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удобно сравнивать соответствующие координаты векторов и видеть, как меняется каждая из них отдельно.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в координатах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выполняется покоординатно: первая координата и вторая координата обрабатываются независимо, поэтому расчёт остаётся простым и быстрым.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«Векторы»; дата не требуется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работают координаты при вычитании векторов и когда получается нулевой вектор.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разности по координатам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вычитаются по отдельности, а при одинаковых векторах получается нулевой вектор.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вычитания координат векторов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вычитания векторов по координатам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a=(x1, y1), b=(x2, y2), то a−b=(x1−x2, y1−y2). В трёхмерном случае правило такое же: вычитаются соответствующие координаты.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вычитать координаты в том же порядке, в каком записаны векторы. Если перепутать порядок, получится другой результат и изменится направление итогового вектора.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3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аккуратно нужно работать с отрицательными числами. Например, выражение 2−(−3) даёт 5, потому что вычитание отрицательного числа превращается в прибавление.
</a:t>
            </a:r>
            <a:endParaRPr lang="en-US" sz="7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изображается разность векторов на чертеже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оба вектора переносят в одну точку. Так проще сравнить их длины и увидеть, куда направлена разность на рисунке.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концов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изображают как вектор, соединяющий конец вычитаемого вектора с концом уменьшаемого. Поэтому на схеме особенно важны обе конечные точки.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расположения исходных векторов результат может смотреть вправо или влево. Черчёж помогает увидеть это без долгих вычислений.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вычитании векторов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важно не перепутать, какой вектор уменьшаемый, а какой вычитаемый. Если поменять их местами, получится другой вектор с иным направлением и часто с другой длиной.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вместо вычитания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по привычке складывать координаты. Но в разности каждая координата первого вектора уменьшается на соответствующую координату второго, поэтому знак действия нельзя менять.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 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противоположному вектору меняются знаки у всех координат сразу. Если этого не заметить, легко получить неверный ответ, особенно когда в записи есть отрицательные числа.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вычислениях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трудность вызывает вычитание отрицательных чисел. Например, выражение 2−(−3) равно 5, а не −1. Такие примеры нужно проверять особенно внимательно, записывая действия по шагам.
</a:t>
            </a:r>
            <a:endParaRPr lang="en-US" sz="8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модули исходных векторов одинаковы, поэтому меняется только влияние направления на результат.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разность при разных направлениях векторов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векторы расходятся по направлению, тем больше становится разность; при одинаковом направлении она наименьшая.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для векторов одинакового модуля по школьному правилу вычитания.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вычитания векторов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самого себя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вектора верно: a−a = 0. Это означает, что при вычитании одинаковых векторов получается нулевой вектор, у которого нет направления и длина равна нулю.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не меняет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вектора вычесть нулевой вектор, он не изменится: a−0 = a. Нулевой вектор не добавляет ни длины, ни направления, поэтому результат остаётся прежним.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нуля получается противоположный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нулевого вектора вычесть a, то получится −a. Это удобно понимать как движение в обратную сторону: вектор той же длины, но с противоположным направлением.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не обладает переместительным свойством: a−b не равно b−a. При этом b−a = −(a−b), поэтому ответы можно быстро проверить по знаку и направлению.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31069"/>
            <a:ext cx="7368000" cy="1159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чем отличаются две операции и как они записываются в координатах.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сложения и вычитания векторов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операции используют координаты, но вычитание строится через противоположный вектор и даёт иной геометрический смысл.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сложения и вычитания векторов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вычитание векторов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работы с координатами и чертежом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на примере движения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одном направлении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прошёл 8 км на восток, а затем сравнивает этот путь с отрезком в 3 км на восток. Разность показывает 5 км на восток, потому что оба перемещения направлены одинаково. На схеме это выглядит как более короткий вектор в ту же сторону.
</a:t>
            </a:r>
            <a:endParaRPr lang="en-US" sz="107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направления противоположны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второй путь направлен на запад, ситуация меняется: теперь нужно учитывать обратное направление. Разность уже не сокращает расстояние, а показывает, как одно перемещение отличается от другого по стороне движения. Такой рисунок помогает понять смысл знаков в задачах на карту.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 легко находить вектор между двумя точками без отдельного построения всех промежуточных шагов.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на координатной сетке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 сразу даёт нужный вектор, поэтому метод удобен для проверки рисунка и решения задач на точки.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A(1,1), B(4,2), C(3,5); школьная формула разности координат.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823" y="1986438"/>
            <a:ext cx="2934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вычитание векторов в геометрии и физике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узнать, как изменилось положение объекта между двумя точками. Это удобно в задачах о маршруте, где важно не только расстояние, но и направление перемещения.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скоростей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векторная разность показывает, насколько одна скорость отличается от другой. Такой способ позволяет сравнивать движение тел, идущих в разных направлениях или с разной быстротой.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сил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тело действуют две силы, вычитание помогает найти их различие по направлению и величине. Это важно для понимания равновесия, толчка и изменения движения.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 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разность векторов используют для сравнения направленных отрезков и построения новых. На координатной плоскости это делает решение короче, аккуратнее и понятнее.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меняются координаты и почему порядок векторов влияет на результат.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важно сохранять порядок и внимательно работать со знаками: именно они определяют итоговый вектор.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работы с координатами и противоположными векторами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вычитания векторов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показывает, как получить один направленный отрезок из другого. Достаточно заменить вычитаемый вектор противоположным и дальше работать по обычным правилам координат.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2026-05-29T04:07:39Z</dcterms:created>
  <dcterms:modified xsi:type="dcterms:W3CDTF">2026-05-29T04:07:39Z</dcterms:modified>
</cp:coreProperties>
</file>