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частицы не и приставки не-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новое слово: как не писать без ошибок?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правило нужно в 7 классе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«не» встречается почти на каждом шагу: в глаголах, причастиях, деепричастиях, прилагательных и существительных. Чтобы не ошибаться, важно видеть часть речи, смысл слова и наличие противопоставления или замены синонимом без «не».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написание «не»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выбрать слитное или раздельное написание по части речи и смыслу.
</a:t>
            </a:r>
            <a:endParaRPr lang="en-US" sz="1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и приставка не-: главное различие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раздельное написание связано с отрицанием, а слитное — с образованием нового слова.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«не» можно убрать без изменения основы, это частица; если меняется само слово, это приставка.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 для 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с глаголами, деепричастиями и краткими причастиями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глаголами частица «не» обычно пишется раздельно, потому что просто отрицает действие: не читает, не сделал, не слышу. Это самое частое школьное употребление.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и краткие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деепричастиями и краткими причастиями правило сохраняется: не заметив, не спеша, работа не выполнена, письмо не отправлено. Здесь «не» показывает, что действие не совершено или признак отсутствует.
</a:t>
            </a:r>
            <a:endParaRPr lang="en-US" sz="1029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мысленно поставить пробел: если «не» легко отделяется от слова и смысл остается отрицательным, перед вами частица. Именно так пишутся большинство примеров этой группы.
</a:t>
            </a:r>
            <a:endParaRPr lang="en-US" sz="108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не- в словах с новым значением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без «не» имеет другое, редкое или совсем иное значение, слитное написание помогает создать новое понятие: неправда, недруг, небылица. Здесь «не-» входит в состав слова.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просто 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словах «не» не отделяет и не отрицает признак, а меняет значение целиком. Сравните: правда — неправда, друг — недруг, вежда — невежда.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такие слова нужно запоминать как готовые единицы: нелепый, неудача, ненастье. Их написание проверяют не вопросом «можно ли отрицает», а по словарю и смыслу.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«не-» стало частью слова, пробел между ним и корнем невозможен. Поэтому в текстах такие слова пишутся слитно и читаются как одно целое.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часто встречаются разные случаи написания не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встречаются формы с отрицанием действия и признака, поэтому важнее всего быстро узнавать часть речи.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школьным примерам лидируют раздельные написания, но слитные формы тоже распространены и требуют внимания к смыслу.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орфографии для 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 деепричастия: раздельное написание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глаголами и деепричастиями «не» пишется раздельно: не учить, не сделал, не замечая, не слышу. Так частица просто отрицает действие, не образуя новое слово.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так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обозначают действие, а «не» показывает его отсутствие. Поэтому при чтении и письме нужно разделять частицу и слово, чтобы сохранить точный смысл предложения.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исключения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без «не» почти не употребляются и пишутся слитно: ненавидеть, негодовать, недоумевать. Их лучше запоминать отдельно, как словарные случаи.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причастия и полные причастия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9675" y="2787078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краткими причастиями «не» обычно пишется раздельно: задача не решена, стихотворение не выучено. Здесь легко увидеть отрицание результата действия.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0293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причастия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полных причастий написание зависит от смысла, зависимых слов и наличия противопоставления. Сравните: не выученный урок — просто отрицание, не выученный вовремя урок — более точное описание.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619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Поясняющие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слова, уточняющие причастие, раздельное написание становится более вероятным. Такие слова помогают понять, что речь идет не о новом признаке, а об отрицании.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69427" y="279272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написание, важно читать предложение целиком. Иногда одно и то же причастие в разном контексте требует разного решения и по-разному влияет на 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Прилагательные: когда не- пишется слитно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признак меняется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Невысокий, негромкий, неприятный — в этих словах «не-» не просто отрицает признак, а помогает назвать другой. Без «не» получаются близкие по смыслу слова: высокий, громкий, приятный. Поэтому написание слитное.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разделить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противопоставление или усиление отрицания, «не» пишется отдельно: не высокий, а низкий; вовсе не высокий. В таких случаях важнее само отрицание, чем новое значение слова, поэтому пробел сохраняется.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орфографическая норма русского языка; словарные случаи написания не-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словах написание не- закреплено словарно: оно входит в состав слова и не проверяется как обычное отрицание.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здесь нельзя объяснить простым отрицанием: слово нужно узнавать целиком и при необходимости проверять по словарю.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написании не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возникают там, где нужно учитывать значение слова и его часть речи, а не полагаться только на слух.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 неверным раздельным или слитным написанием, которое либо искажает смысл, либо создаёт несуществующую форму.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типичных школьных ошибок по теме «не и не-»,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слово через замену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возможности подобрать синоним без не и определить, отрицается ли действие или признак.
</a:t>
            </a:r>
            <a:endParaRPr lang="en-US" sz="1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и усилители отрицания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850025" y="2046775"/>
            <a:ext cx="4678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Слова-усилители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далеко, вовсе, отнюдь, ничуть и нисколько показывают, что отрицание подчёркивается особенно сильно. В таких случаях не пишется раздельно: вовсе не интересный, далеко не лёгкий.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31701" y="3033650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противопоставление с союзом а, частица не обычно пишется отдельно: не большой, а маленький; не быстрый, а медленный. Смысл сравнивается, а не образуется новое слово.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32877" y="4022575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 только отрицает признак, но и помогает сопоставить два признака, перед нами частица. Именно поэтому важно читать всё предложение целиком, а не только отдельное слово.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98020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0031" y="2167825"/>
            <a:ext cx="192938" cy="220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Не- в существительных и названиях людей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Недруг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обозначает не просто отсутствие друга, а человека с враждебным отношением. Значение меняется целиком, поэтому не- пишется слитно и не отделяется пробелом.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не- входит в состав слова и образует название события с отрицательным результатом. Это не простое отрицание, а устойчивое слово с собственным значением.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Ненастье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плохую, пасмурную погоду. Его нельзя разбирать как сочетание частицы и отдельного слова, потому что слитное написание закреплено в языке.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чаще запоминают и сверяют по словарю. Если не- входит в корень или образует новое слово, правило отрицания здесь уже не помогает.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написания не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порядок действий помогает быстро проверить большинство школьных примеров и не перепутать частицу с приставкой.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грамматический признак и противопоставление, затем проверяем замену синонимом. Такой порядок снижает количество ошибок.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орфографической проверки написания не и не-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правило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669274" y="190002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простую мысль: не раздельно, когда оно отрицает действие или признак; слитно, когда часть не- создаёт новое слово и новое значение.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869932" y="189703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Глагол, деепричастие и краткое причастие чаще требуют раздельного написания. Это первый сигнал, с которого удобно начинать проверку.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061363" y="189701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подсказки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с а, а также слова вовсе, далеко, отнюдь, ничуть и нисколько почти всегда указывают на раздельное написание не.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061288" y="189996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замену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можно подобрать синоним без не, слово часто пишется слитно: небольшой — маленький. Если замены нет, вероятнее раздельное написание.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смысл при разном написании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на слух слово может иметь разный смысл в зависимости от слитного или раздельного написания, поэтому орфография здесь напрямую связана с пониманием текста.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часто создаёт новое понятие, а раздельное лишь отрицает признак или сообщение. Ошибка меняет не только форму, но и смысл.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примеры из школьной темы «не и не-»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задания по теме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 пропущенное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Определи, где нужно слитно, а где раздельно: не ()друг, не ()готов, не ()интересный фильм. Сначала назови часть речи, затем проверь противопоставление и возможность замены.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65604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противопоставление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с парой признаков подчеркни союз а: не большой, а маленький; не весёлый, а грустный. Это поможет объяснить раздельное написание.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14973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Замени синонимом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слово без не: неумный — глупый, небольшой — маленький, неприятный — плохой. Если замена подходит по смыслу, чаще выбирается слитное написание.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3643417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Исправь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неверные формы и исправь их: неделал, не правда, неинтересный, вовсе не весёлый, не ()смотря на дождь. Такое упражнение тренирует внимательность.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565825" y="413710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по правилу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выполнения задания объясни каждый выбор: что здесь — отрицание, а что — часть слова. Это помогает не просто писать правильно, но и понимать орфограмму.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 начинается с понимания смысла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только отрицает действие или признак, оно пишется раздельно. Если же оно образует новое слово, написание становится слитным. Именно смысл помогает сделать верный выбор.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2026-05-28T09:33:43Z</dcterms:created>
  <dcterms:modified xsi:type="dcterms:W3CDTF">2026-05-28T09:33:43Z</dcterms:modified>
</cp:coreProperties>
</file>