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9625" y="270000"/>
            <a:ext cx="34803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289625" y="701025"/>
            <a:ext cx="4088700" cy="184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Плещеев. «Осень наступила...»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89632" y="3759006"/>
            <a:ext cx="3504600" cy="111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осень приходит в природу вместе с дождём, ветром и жёлтыми листьями.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64700" y="1651"/>
            <a:ext cx="5279400" cy="514019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6200" y="270000"/>
            <a:ext cx="3516000" cy="9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такой Алексей Плещеев?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76200" y="2114275"/>
            <a:ext cx="3117000" cy="152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Алексей Николаевич Плещеев — русский поэт XIX века. Он писал понятные и образные стихи для детей и взрослых, особенно о природе и смене времён года.
</a:t>
            </a:r>
            <a:endParaRPr lang="en-US" sz="957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4624" y="1377928"/>
            <a:ext cx="189000" cy="216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40951" y="1377928"/>
            <a:ext cx="189000" cy="216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4627" y="3197877"/>
            <a:ext cx="189000" cy="216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40951" y="3197878"/>
            <a:ext cx="189000" cy="216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говорится в стихотворении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Приход осени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показывает первый осенний день, когда лето уже ушло. Вместо тепла появляются прохлада, сырость и переменчивая погода.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и дождь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сразу вводит дождь и ветер, чтобы передать движение осени. Эти детали помогают почувствовать, как быстро меняется воздух вокруг.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на деревьях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 становятся заметным знаком осени. Они показывают, что природа постепенно готовится к покою, а зелёное лето остаётся позади.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строка помогает увидеть, как привычный пейзаж становится другим. Природа словно медленно перестраивается и становится спокойной, тихой и немного грустной.
</a:t>
            </a:r>
            <a:endParaRPr lang="en-US" sz="104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59278"/>
            <a:ext cx="2503200" cy="248364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25650" y="2616605"/>
            <a:ext cx="2604900" cy="252604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953806" y="2271575"/>
            <a:ext cx="2190088" cy="256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картины в стихотворении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270000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 и мокрые дорожки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рисует осень так, что её легко представить глазами. Жёлтые листья кружатся и опадают, а дорожки после дождя становятся влажными и тёмными. От этих деталей пейзаж выглядит настоящим и очень узнаваемым.
</a:t>
            </a:r>
            <a:endParaRPr lang="en-US" sz="957" dirty="0"/>
          </a:p>
        </p:txBody>
      </p:sp>
      <p:sp>
        <p:nvSpPr>
          <p:cNvPr id="10" name="Text 2"/>
          <p:cNvSpPr txBox="1"/>
          <p:nvPr/>
        </p:nvSpPr>
        <p:spPr>
          <a:xfrm>
            <a:off x="3160202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Тучи, ветер и прохлада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 в стихотворении не светлое, а хмурое, будто его закрыли тяжёлые тучи. Холодный ветер добавляет ощущение осенней перемены. Читатель сразу понимает: тёплые дни ушли, и на их место пришла другая погода.
</a:t>
            </a:r>
            <a:endParaRPr lang="en-US" sz="957" dirty="0"/>
          </a:p>
        </p:txBody>
      </p:sp>
      <p:sp>
        <p:nvSpPr>
          <p:cNvPr id="11" name="Text 3"/>
          <p:cNvSpPr txBox="1"/>
          <p:nvPr/>
        </p:nvSpPr>
        <p:spPr>
          <a:xfrm>
            <a:off x="6651127" y="1018775"/>
            <a:ext cx="22230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Красота тихого осеннего дня
</a:t>
            </a:r>
            <a:pPr algn="l" indent="0" marL="0">
              <a:lnSpc>
                <a:spcPct val="115000"/>
              </a:lnSpc>
              <a:buNone/>
            </a:pPr>
            <a:r>
              <a:rPr lang="en-US" sz="2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Картина осени у Плещеева не мрачная, а спокойная и красивая. Даже в пасмурный день природа не теряет своего очарования. В этом и есть особая сила стихотворения: оно показывает красоту простых вещей.
</a:t>
            </a:r>
            <a:endParaRPr lang="en-US" sz="957" dirty="0"/>
          </a:p>
        </p:txBody>
      </p:sp>
      <p:sp>
        <p:nvSpPr>
          <p:cNvPr id="12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Настроение произведения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шума и спешки. Всё происходит спокойно, как будто природа сама тихо перестраивается и готовится к новому времени года.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не сердится на дождь и холод. Он смотрит на осень внимательно и с лёгкой грустью, словно провожает лето добрым взглядом.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чувствуется принятие перемен. Осень приходит не как беда, а как обычная и даже красивая часть жизни природы.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725" y="1675625"/>
            <a:ext cx="303450" cy="346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68142" y="1675625"/>
            <a:ext cx="303450" cy="34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5583" y="1675625"/>
            <a:ext cx="303450" cy="346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легко читать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нет трудных и длинных выражений. Слова понятны детям, поэтому смысл сразу становится ясным, даже если читать впервые.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957434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строки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построен из коротких строк, которые удобно читать по порядку. Из-за этого стихотворение звучит ровно и не сбивает начинающего читателя.
</a:t>
            </a:r>
            <a:endParaRPr lang="en-US" sz="1157" dirty="0"/>
          </a:p>
        </p:txBody>
      </p:sp>
      <p:sp>
        <p:nvSpPr>
          <p:cNvPr id="9" name="Text 4"/>
          <p:cNvSpPr txBox="1"/>
          <p:nvPr/>
        </p:nvSpPr>
        <p:spPr>
          <a:xfrm>
            <a:off x="5644868" y="2322550"/>
            <a:ext cx="2440500" cy="156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Мягкое звучание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Рифмы в стихотворении звучат плавно и спокойно. Благодаря этому его приятно читать вслух, будто негромкую осеннюю песенку.
</a:t>
            </a:r>
            <a:endParaRPr lang="en-US" sz="115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природа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событий в стихотворении: от ухода лета к спокойной осенней картине.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18588" y="0"/>
            <a:ext cx="312427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65850" y="26434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строках слышится шорох падающих листьев, шум дождя и резкие порывы ветра. Эти звуки делают картину осени очень живой и почти зримой.
</a:t>
            </a:r>
            <a:endParaRPr lang="en-US" sz="957" dirty="0"/>
          </a:p>
        </p:txBody>
      </p:sp>
      <p:sp>
        <p:nvSpPr>
          <p:cNvPr id="6" name="Text 1"/>
          <p:cNvSpPr txBox="1"/>
          <p:nvPr/>
        </p:nvSpPr>
        <p:spPr>
          <a:xfrm>
            <a:off x="665850" y="3580872"/>
            <a:ext cx="38517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будто не только читается, но и звучит. Когда произносишь его вслух, легко представить окно, за которым тихо стучит осенняя погода.
</a:t>
            </a:r>
            <a:endParaRPr lang="en-US" sz="957" dirty="0"/>
          </a:p>
        </p:txBody>
      </p:sp>
      <p:sp>
        <p:nvSpPr>
          <p:cNvPr id="7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можно услышать в стихотворении
</a:t>
            </a:r>
            <a:endParaRPr lang="en-US" sz="2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4" name="Text 1"/>
          <p:cNvSpPr txBox="1"/>
          <p:nvPr/>
        </p:nvSpPr>
        <p:spPr>
          <a:xfrm>
            <a:off x="268800" y="1955850"/>
            <a:ext cx="3516000" cy="123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три признака помогают сразу почувствовать смену сезона. Стихотворение становится точным и понятным даже маленькому читателю.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331600" y="104576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6" name="Text 3"/>
          <p:cNvSpPr txBox="1"/>
          <p:nvPr/>
        </p:nvSpPr>
        <p:spPr>
          <a:xfrm>
            <a:off x="4331600" y="2377711"/>
            <a:ext cx="4542300" cy="123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63" b="1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осенних признака особенно заметны в тексте: холод, сырость и увядание.
</a:t>
            </a:r>
            <a:endParaRPr lang="en-US" sz="2563" dirty="0"/>
          </a:p>
        </p:txBody>
      </p:sp>
      <p:sp>
        <p:nvSpPr>
          <p:cNvPr id="7" name="Text 4"/>
          <p:cNvSpPr txBox="1"/>
          <p:nvPr/>
        </p:nvSpPr>
        <p:spPr>
          <a:xfrm>
            <a:off x="268800" y="4721675"/>
            <a:ext cx="35160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 Н. Плещеева «Осень наступила...»
</a:t>
            </a:r>
            <a:endParaRPr lang="en-US" sz="757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и осень в тексте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 связано с теплом, светом и радостным настроением. Оно как будто ушло тихо, но всё же оставило в памяти яркий след.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показана через дождь, ветер и прохладу. Эти детали сразу меняют картину и делают её более спокойной и задумчивой.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между летом и осенью помогает увидеть перемену особенно ясно. Одно время года как будто уступает место другому прямо на глазах.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88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сопоставлению стихотворение легко запоминается. Ребёнок быстро замечает, как поэт показывает не только погоду, но и настроение природы.
</a:t>
            </a:r>
            <a:endParaRPr lang="en-US" sz="95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76820" y="1270137"/>
            <a:ext cx="5197200" cy="169518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76820" y="3134626"/>
            <a:ext cx="5197200" cy="169518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как живая гостья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9967" y="1269325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входит тихо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в стихотворении приходит не шумно, а почти незаметно. Она как гостья, которая открывает дверь в другой день: небо темнеет, воздух становится прохладнее, а листья начинают желтеть и опадать.
</a:t>
            </a:r>
            <a:endParaRPr lang="en-US" sz="1157" dirty="0"/>
          </a:p>
        </p:txBody>
      </p:sp>
      <p:sp>
        <p:nvSpPr>
          <p:cNvPr id="8" name="Text 3"/>
          <p:cNvSpPr txBox="1"/>
          <p:nvPr/>
        </p:nvSpPr>
        <p:spPr>
          <a:xfrm>
            <a:off x="259325" y="3133811"/>
            <a:ext cx="3099600" cy="157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меняет всё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Стоит осени появиться, и природа сразу меняется. Деревья теряют летнюю зелень, по дорожкам ложится сырость, а ветер словно проверяет, готов ли лес к новому времени года. Картина становится спокойной и немного грустной.
</a:t>
            </a:r>
            <a:endParaRPr lang="en-US" sz="1157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строк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В стихотворении строки короткие и звучат ровно, без резких остановок. Из-за этого текст читается спокойно, словно медленно падают осенние капли.
</a:t>
            </a:r>
            <a:endParaRPr lang="en-US" sz="957" dirty="0"/>
          </a:p>
        </p:txBody>
      </p:sp>
      <p:sp>
        <p:nvSpPr>
          <p:cNvPr id="5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Повторы и мягкие созвучия делают стих плавным и напевным. Чтение вслух получается размеренным, поэтому легко передать настроение тихого осеннего дня.
</a:t>
            </a:r>
            <a:endParaRPr lang="en-US" sz="957" dirty="0"/>
          </a:p>
        </p:txBody>
      </p:sp>
      <p:sp>
        <p:nvSpPr>
          <p:cNvPr id="6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Ритм помогает не спешить и внимательно слушать каждое слово. Так ребёнку проще почувствовать красоту простой картины природы и запомнить стихотворение.
</a:t>
            </a:r>
            <a:endParaRPr lang="en-US" sz="957" dirty="0"/>
          </a:p>
        </p:txBody>
      </p:sp>
      <p:sp>
        <p:nvSpPr>
          <p:cNvPr id="7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лирического героя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Первое наблюдение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замечает, что лето уже ушло. Он смотрит на небо и листья спокойно, как внимательный наблюдатель, который не пропускает ни одной перемены.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300355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грусть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лёгкая печаль: вместе с тёплыми днями уходит яркость лета. Но грусть здесь светлая и спокойная, без огорчения или страха.
</a:t>
            </a:r>
            <a:endParaRPr lang="en-US" sz="1057" dirty="0"/>
          </a:p>
        </p:txBody>
      </p:sp>
      <p:sp>
        <p:nvSpPr>
          <p:cNvPr id="10" name="Text 4"/>
          <p:cNvSpPr txBox="1"/>
          <p:nvPr/>
        </p:nvSpPr>
        <p:spPr>
          <a:xfrm>
            <a:off x="5737100" y="1694050"/>
            <a:ext cx="2400600" cy="136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Принятие осени
</a:t>
            </a:r>
            <a:pPr algn="l" indent="0" marL="0">
              <a:lnSpc>
                <a:spcPct val="115000"/>
              </a:lnSpc>
              <a:buNone/>
            </a:pPr>
            <a:r>
              <a:rPr lang="en-US" sz="4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герой принимает осень такой, какая она есть. Он видит в пасмурной погоде свою красоту и умеет радоваться даже тихому дню.
</a:t>
            </a:r>
            <a:endParaRPr lang="en-US" sz="1057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902049" y="0"/>
            <a:ext cx="3239802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7265" y="2256588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Ребёнок легко узнаёт в стихотворении знакомые вещи: лужи, прохладный ветер, жёлтые листья и серое небо. Всё это уже встречалось ему по дороге в школу или во дворе.
</a:t>
            </a:r>
            <a:endParaRPr lang="en-US" sz="957" dirty="0"/>
          </a:p>
        </p:txBody>
      </p:sp>
      <p:sp>
        <p:nvSpPr>
          <p:cNvPr id="7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270000"/>
            <a:ext cx="54741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глазами младшего школьника
</a:t>
            </a:r>
            <a:endParaRPr lang="en-US" sz="2000" dirty="0"/>
          </a:p>
        </p:txBody>
      </p:sp>
      <p:sp>
        <p:nvSpPr>
          <p:cNvPr id="9" name="Text 3"/>
          <p:cNvSpPr txBox="1"/>
          <p:nvPr/>
        </p:nvSpPr>
        <p:spPr>
          <a:xfrm>
            <a:off x="417265" y="3715325"/>
            <a:ext cx="3975600" cy="95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Поэтому осень в тексте кажется близкой и понятной. Она не пугает, а просто напоминает о переменах, которые каждый школьник видит своими глазами.
</a:t>
            </a:r>
            <a:endParaRPr lang="en-US" sz="9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0123" y="1426575"/>
            <a:ext cx="8603753" cy="33729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70000"/>
            <a:ext cx="8604000" cy="36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построено стихотворение
</a:t>
            </a:r>
            <a:endParaRPr lang="en-US" sz="2000" dirty="0"/>
          </a:p>
        </p:txBody>
      </p:sp>
      <p:sp>
        <p:nvSpPr>
          <p:cNvPr id="4" name="Text 1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5" name="Text 2"/>
          <p:cNvSpPr txBox="1"/>
          <p:nvPr/>
        </p:nvSpPr>
        <p:spPr>
          <a:xfrm>
            <a:off x="270000" y="690550"/>
            <a:ext cx="8604000" cy="25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наблюдений показывает, как постепенно приходит осень и меняется настроение природы.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стихотворение нравится читателям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Текст короткий и очень ясный, поэтому его легко читать даже тем, кто только начинает знакомиться с поэзией. Каждая строка понятна с первого раза.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7" name="Text 3"/>
          <p:cNvSpPr txBox="1"/>
          <p:nvPr/>
        </p:nvSpPr>
        <p:spPr>
          <a:xfrm>
            <a:off x="331305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стихотворении есть живые картины природы: дождь, ветер, листья и небо. Они помогают сразу представить осенний день, как будто он стоит прямо за окном.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6356100" y="1565750"/>
            <a:ext cx="2517900" cy="257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Автор показывает, что хмурая погода тоже может быть красивой. Именно это делает стихотворение тёплым, спокойным и запоминающимся.
</a:t>
            </a:r>
            <a:endParaRPr lang="en-US" sz="95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8CC5F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300646"/>
            <a:ext cx="3099600" cy="28423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95550" y="2300810"/>
            <a:ext cx="3187500" cy="28419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Стихотворение, как музыка и рисунок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мелодия осени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звучит плавно, будто тихая осенняя песенка. В нём нет громких слов и резких движений, зато есть мягкий ритм, похожий на шорох дождя по крыше и на спокойный шаг по мокрой дорожке.
</a:t>
            </a:r>
            <a:endParaRPr lang="en-US" sz="1057" dirty="0"/>
          </a:p>
        </p:txBody>
      </p:sp>
      <p:sp>
        <p:nvSpPr>
          <p:cNvPr id="8" name="Text 2"/>
          <p:cNvSpPr txBox="1"/>
          <p:nvPr/>
        </p:nvSpPr>
        <p:spPr>
          <a:xfrm>
            <a:off x="3879208" y="1061780"/>
            <a:ext cx="3099600" cy="110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Осенний рисунок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357" dirty="0">
                <a:solidFill>
                  <a:srgbClr val="006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представить текст как картину, на ней появятся жёлтые листья, серое небо и коричневые дорожки после дождя. Поэт словно раскрашивает осень словами, и получается простой, но очень красивый пейзаж.
</a:t>
            </a:r>
            <a:endParaRPr lang="en-US" sz="1057" dirty="0"/>
          </a:p>
        </p:txBody>
      </p:sp>
      <p:sp>
        <p:nvSpPr>
          <p:cNvPr id="9" name="Text 3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270000"/>
            <a:ext cx="7815300" cy="74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важно запомнить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469425" y="1517900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Стихотворение рассказывает о том, как начинается осень и как быстро меняется погода. Лето уходит, а на его место приходят прохлада и дождь.
</a:t>
            </a:r>
            <a:endParaRPr lang="en-US" sz="957" dirty="0"/>
          </a:p>
        </p:txBody>
      </p:sp>
      <p:sp>
        <p:nvSpPr>
          <p:cNvPr id="6" name="Text 2"/>
          <p:cNvSpPr txBox="1"/>
          <p:nvPr/>
        </p:nvSpPr>
        <p:spPr>
          <a:xfrm>
            <a:off x="4822913" y="1517937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 тексте много ярких деталей: жёлтые листья, ветер, тучи и мокрые дорожки. Эти слова помогают легко представить осенний день.
</a:t>
            </a:r>
            <a:endParaRPr lang="en-US" sz="957" dirty="0"/>
          </a:p>
        </p:txBody>
      </p:sp>
      <p:sp>
        <p:nvSpPr>
          <p:cNvPr id="7" name="Text 3"/>
          <p:cNvSpPr txBox="1"/>
          <p:nvPr/>
        </p:nvSpPr>
        <p:spPr>
          <a:xfrm>
            <a:off x="469375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Настроение произведения спокойное и немного грустное, но не мрачное. В нём есть тихая красота, которую можно увидеть даже в пасмурную погоду.
</a:t>
            </a:r>
            <a:endParaRPr lang="en-US" sz="957" dirty="0"/>
          </a:p>
        </p:txBody>
      </p:sp>
      <p:sp>
        <p:nvSpPr>
          <p:cNvPr id="8" name="Text 4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9" name="Text 5"/>
          <p:cNvSpPr txBox="1"/>
          <p:nvPr/>
        </p:nvSpPr>
        <p:spPr>
          <a:xfrm>
            <a:off x="4822913" y="3220375"/>
            <a:ext cx="3851700" cy="122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Главное впечатление от стихотворения — внимательное наблюдение за природой. Поэт показывает, что в простом дне тоже может скрываться поэзия.
</a:t>
            </a:r>
            <a:endParaRPr lang="en-US" sz="957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8024" y="1384828"/>
            <a:ext cx="202200" cy="202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34351" y="1384828"/>
            <a:ext cx="202200" cy="202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38027" y="3216011"/>
            <a:ext cx="202200" cy="1797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934351" y="3204778"/>
            <a:ext cx="202200" cy="2022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085300" y="4946525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11" name="Text 1"/>
          <p:cNvSpPr txBox="1"/>
          <p:nvPr/>
        </p:nvSpPr>
        <p:spPr>
          <a:xfrm>
            <a:off x="270000" y="270000"/>
            <a:ext cx="8604000" cy="65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Небольшой день — большая поэзия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809625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берёт самый простой осенний день и делает его важным. Он показывает, что даже привычная погода может стать интересной, если смотреть внимательно.
</a:t>
            </a:r>
            <a:endParaRPr lang="en-US" sz="1045" dirty="0"/>
          </a:p>
        </p:txBody>
      </p:sp>
      <p:sp>
        <p:nvSpPr>
          <p:cNvPr id="13" name="Text 3"/>
          <p:cNvSpPr txBox="1"/>
          <p:nvPr/>
        </p:nvSpPr>
        <p:spPr>
          <a:xfrm>
            <a:off x="4305900" y="137792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Детали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Жёлтые листья, ветер и дождь складываются в яркую картину. Из этих маленьких примет осени рождается настроение всего стихотворения.
</a:t>
            </a:r>
            <a:endParaRPr lang="en-US" sz="1045" dirty="0"/>
          </a:p>
        </p:txBody>
      </p:sp>
      <p:sp>
        <p:nvSpPr>
          <p:cNvPr id="14" name="Text 4"/>
          <p:cNvSpPr txBox="1"/>
          <p:nvPr/>
        </p:nvSpPr>
        <p:spPr>
          <a:xfrm>
            <a:off x="809637" y="3197874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Наблюдательность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умеет замечать перемены, которые другие могут не увидеть. Именно внимательный взгляд делает стихотворение живым и точным.
</a:t>
            </a:r>
            <a:endParaRPr lang="en-US" sz="1045" dirty="0"/>
          </a:p>
        </p:txBody>
      </p:sp>
      <p:sp>
        <p:nvSpPr>
          <p:cNvPr id="15" name="Text 5"/>
          <p:cNvSpPr txBox="1"/>
          <p:nvPr/>
        </p:nvSpPr>
        <p:spPr>
          <a:xfrm>
            <a:off x="4305900" y="3197875"/>
            <a:ext cx="2687700" cy="130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поэзии
</a:t>
            </a:r>
            <a:pPr algn="l" indent="0" marL="0">
              <a:lnSpc>
                <a:spcPct val="115000"/>
              </a:lnSpc>
              <a:buNone/>
            </a:pPr>
            <a:r>
              <a:rPr lang="en-US" sz="44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Плещеев превращает простые впечатления в красивые строки. Так обычная прогулка в осенний день становится настоящим поэтическим событием.
</a:t>
            </a:r>
            <a:endParaRPr lang="en-US" sz="1045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89625" y="1084998"/>
            <a:ext cx="70128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запоминается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89625" y="2690125"/>
            <a:ext cx="4487100" cy="1306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«Осень наступила...» запоминается потому, что говорит о знакомой каждому красоте природы простыми и точными словами. Оно учит смотреть вокруг внимательнее и замечать поэзию даже в прохладный день.
</a:t>
            </a:r>
            <a:endParaRPr lang="en-US" sz="1057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2026-05-24T07:37:27Z</dcterms:created>
  <dcterms:modified xsi:type="dcterms:W3CDTF">2026-05-24T07:37:27Z</dcterms:modified>
</cp:coreProperties>
</file>