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человека — удивительный живой мир
</a:t>
            </a:r>
            <a:endParaRPr lang="en-US" sz="288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нас работает целая команда органов, и у каждого есть своё дело.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организм человека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похож на стройный механизм: клетки образуют ткани, ткани — органы, а органы объединяются в системы. Вместе они помогают нам жить, двигаться, думать и расти каждый день.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— прочная опора тела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90700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Каркас тела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90700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держит тело в нужной форме и не даёт ему «расплыться». Благодаря костям мы можем стоять прямо, сидеть, наклоняться и уверенно двигаться.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585313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защита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585313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оберегают важные органы от ударов и повреждений. Череп закрывает мозг, а грудная клетка защищает сердце и лёгкие, словно прочный щит.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6776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костей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776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взрослого человека около 206 костей. У детей костей немного больше, потому что часть из них ещё не срослась и остаётся более мягкой и подвижной.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7693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суставах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7693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соединяют кости и позволяют им двигаться. Именно поэтому человек может бегать, прыгать, приседать и даже делать самый важный школьный трюк — нести портфель.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7168" y="1471463"/>
            <a:ext cx="5489700" cy="1468924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помогают двигаться и держать осанку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8530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прикреплены к костям и сокращаются, когда мы двигаемся. Они словно аккуратные помощники: тянут кости в нужную сторону и запускают любое движение.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30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мышц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53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мышц человек ходит, бежит, поднимает руки, пишет и даже улыбается. Без них было бы трудно сделать почти любое действие, даже самое простое.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3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дела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2610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помогают удерживать тело прямо и не сутулиться. Когда они крепкие, спина меньше устаёт, а осанка становится красивой и ровной, почти как у героя.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2610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осанка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337315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и крупные мышцы находятся в ногах и спине, потому что они поддерживают тело. Самые маленькие мышцы работают вокруг глаз и помогают моргать.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37315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и маленькие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 кровь работают без остановки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48725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это мышца, которая не отдыхает ни днём ни ночью. Оно постоянно перекачивает кровь по сосудам, чтобы она успевала добираться до всех органов.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48725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насос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35375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здорового ребёнка сердце обычно бьётся чаще, чем у взрослого. Детскому организму нужно больше энергии, потому что он растёт, учится и много двигается.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35375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имеет значение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806492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 показывает, как часто бьётся сердце. Его легко почувствовать на запястье или на шее, если тихо посидеть и прислушаться к своему телу.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806492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 под ладошкой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2677608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приносит клеткам кислород и питательные вещества, а также уносит лишнее и ненужное. Благодаря этому организм получает всё, что нужно для жизни и роста.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2677608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кровь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и дыхание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59450" y="1546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 и выдох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9450" y="1787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вдыхает, воздух попадает в лёгкие, а кислород из него переходит в кровь. При выдохе из тела выходит углекислый газ, который уже не нужен.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647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3888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воздуха человек жить не может, поэтому важно дышать чистым воздухом. Прогулки, проветривание комнаты и отсутствие дыма помогают лёгким работать легче и спокойнее.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4859450" y="25971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дыхания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59450" y="28379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Дышать помогают грудная клетка и диафрагма — особая мышца под лёгкими. Они движутся слаженно, как хорошо отрепетированный школьный хор, только без нот.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еда превращается в энергию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от рта до клеток тела: органы пищеварения помогают получить полезные вещества и удалить лишнее.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6982" y="1779938"/>
            <a:ext cx="575777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845741"/>
            <a:ext cx="658031" cy="5264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5876" y="1779938"/>
            <a:ext cx="575777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— главный командный центр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управляет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помогает нам думать, запоминать, внимательно слушать и начинать движения. Он словно очень умный директор, который распределяет работу по всему организму.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сигналы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Нервы передают сигналы почти мгновенно. Поэтому человек успевает отдёрнуть руку от горячего предмета, моргнуть от яркого света или обернуться на звук.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 всем телом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соединяет мозг с руками, ногами и внутренними органами. Благодаря этому команды доходят туда, где они нужны, без лишней суеты.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работа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помогает всем частям организма действовать дружно и вовремя. Когда она работает хорошо, человеку легче учиться, играть и быстро реагировать.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органы чувств помогают нам узнавать мир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 заметил движение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смотрел в окно и вдруг увидел, как на ветке шевельнулась птица. Глаза заметили цвет, форму и движение, а мозг сразу понял: это не лист, а живое существо. Так зрение помогает не пропустить важные события.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 услышало подсказку
</a:t>
            </a:r>
            <a:pPr algn="ctr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шла по коридору и услышала звонок на урок. Уши ловят звуки вокруг нас — тихие и громкие, знакомые и новые. Благодаря слуху мы узнаём голос друга, музыку и даже приближение велосипеда.
</a:t>
            </a:r>
            <a:endParaRPr lang="en-US" sz="1006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Нос, язык и кожа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запах свежих булочек мгновенно привлёк внимание. Потом язык узнал, что булочка сладкая, а кожа почувствовала тёплую чашку в ладони. Эти органы чувств помогают понять, что рядом, и делают мир ярче и интереснее.
</a:t>
            </a:r>
            <a:endParaRPr lang="en-US" sz="99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684" y="2439509"/>
            <a:ext cx="456858" cy="4568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2161" y="2439509"/>
            <a:ext cx="314090" cy="4568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2283" y="2439509"/>
            <a:ext cx="456858" cy="45685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— защитный покров тела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1121051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тела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покрывает всё тело и защищает его от микробов, жары, холода и небольших ушибов. Она работает как надёжный щит, который всегда с нами.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968144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 и охлаждение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человеку жарко, через кожу выходит пот, и тело охлаждается. Так организм сам помогает себе не перегреться, особенно после подвижной игры или прогулки.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839649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Кожу нужно мыть, беречь от царапин и защищать от слишком яркого солнца. Чистая и здоровая кожа помогает чувствовать себя бодро и спокойно.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организм защищается от болезней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защита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клетки крови распознают опасных «незваных гостей» и помогают уничтожать их. Когда иммунитет работает хорошо, организм быстрее справляется с инфекцией и быстрее восстанавливается.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 слизистые оболочки первыми встречают микробы и не дают им легко попасть в организм. Если кожа целая и чистая, вредным микробам труднее проникнуть внутрь.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рук, чистая вода, свежий воздух и прививки поддерживают защиту организма. Такие привычки уменьшают риск болезни и помогают телу быть крепким каждый день.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еда, витамины и вода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90700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для роста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90700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Овощи, фрукты, каши, молочные продукты, мясо, рыба и яйца дают организму белки, жиры, углеводы и другие полезные вещества. Они помогают расти, учиться и оставаться бодрым.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585313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каждый день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585313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крови, пищеварению и каждой клетке тела. Если пить мало, организму становится труднее работать, а человек быстрее устаёт и хуже переносит жару.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6776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Витамины-помощники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776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поддерживают зрение, рост и защиту от болезней. Их особенно много в свежих овощах и фруктах, поэтому яркая тарелка часто бывает самой полезной.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7693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вредных сладостей
</a:t>
            </a:r>
            <a:endParaRPr lang="en-US" sz="1042" dirty="0"/>
          </a:p>
        </p:txBody>
      </p:sp>
      <p:sp>
        <p:nvSpPr>
          <p:cNvPr id="17" name="Text 9"/>
          <p:cNvSpPr txBox="1"/>
          <p:nvPr/>
        </p:nvSpPr>
        <p:spPr>
          <a:xfrm>
            <a:off x="67693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сладостей, чипсов и газировки не приносит пользы. Такая еда даёт мало нужных веществ, зато мешает здоровью зубов, пищеварению и хорошему самочувствию.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American Academy of Sleep Medicine для детей 6–12 лет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Достаточный сон помогает организму отдыхать ночью, а днём быть внимательным, спокойным и готовым к новым делам.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9–11 часов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столько сна обычно нужно ученикам 3 класса за сутки, чтобы лучше учиться и быстрее восстанавливать силы.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делает тело сильнее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85945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мышцы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5945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бегает, прыгает, играет и делает зарядку, мышцы работают активнее и становятся крепче. Тело лучше держит осанку, а обычные движения даются легче.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настроение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активной прогулки или весёлой игры часто становится легче думать и приятнее отдыхать. Движение помогает снять напряжение, а короткая разминка спасает спину и шею после долгого сидения.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859450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дыхания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859450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игры и прогулки заставляют лёгкие работать глубже и ровнее. Воздух лучше обновляется, а организм получает больше кислорода для учёбы, игры и роста.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4859450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сердца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859450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движения сердце перекачивает кровь быстрее и становится выносливее. Это помогает организму лучше снабжать органы кислородом и справляться с нагрузкой без лишней усталости.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816495"/>
            <a:ext cx="658031" cy="5849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6982" y="1779938"/>
            <a:ext cx="575777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845741"/>
            <a:ext cx="658031" cy="5264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779938"/>
            <a:ext cx="658031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соблюдать чистоту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нужно мыть перед едой, после улицы и после туалета. Так смываются микробы, которые могут попасть в рот, глаза или на еду и вызвать болезнь.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зубами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Чистка зубов утром и вечером помогает убрать налёт и остатки пищи. Если чистить зубы регулярно, им легче оставаться крепкими, а кариесу — труднее появиться.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одежда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Свежая одежда, умывание и аккуратные ногти делают человека опрятным и помогают коже дышать. Чистота особенно важна после подвижных игр, прогулок и физкультуры.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опрятность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Умывание утром и вечером, расчёсанные волосы и чистые руки помогают чувствовать себя бодро. Такие простые привычки поддерживают здоровье и делают день приятнее.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7168" y="1471463"/>
            <a:ext cx="5489700" cy="1468924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перегружать организм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8530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долго не вставать и мало двигаться, мышцы слабеют, спина устаёт, а кровообращение замедляется. Организму полезно менять положение и делать небольшие перерывы.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30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долго сидеть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53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 мешает мозгу хорошо запоминать, а телу — восстанавливаться после дневных дел. Уставшему человеку труднее сосредоточиться, играть спокойно и быстро реагировать.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3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спать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2610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звуки и яркий экран быстро утомляют глаза и нервы. После этого человеку сложнее думать, читать, а иногда даже просто спокойно отдыхать.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2610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шума и экрана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337315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сладостей слишком много, организму не хватает полезных веществ, а зубы страдают чаще. Лучше есть вкусное разумно, чтобы силы приходили надолго, а не на минуту.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37315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Перебор со сладким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и меняется человек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школьник вчера с трудом завязывал шнурки, а сегодня уже сам несёт портфель и тянется выше к верхней полке. Так незаметно растут кости и крепнут мышцы. Рост идёт по-разному у каждого ребёнка, и это совершенно нормально.
</a:t>
            </a:r>
            <a:endParaRPr lang="en-US" sz="1127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умения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Поначалу буквы кажутся целым приключением, потом появляются аккуратные строки, а следом — уверенные ответы у доски. Мозг ребёнка учится не только читать и считать, но и запоминать, сравнивать, делать выводы и спокойно ждать своей очереди.
</a:t>
            </a:r>
            <a:endParaRPr lang="en-US" sz="1076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помогает забота о себе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ест вовремя, спит достаточно и много двигается, его организм растёт спокойнее и увереннее. Такое бережное отношение помогает телу становиться сильнее, а школьнику — чувствовать себя бодрым, ловким и готовым к новым открытиям.
</a:t>
            </a:r>
            <a:endParaRPr lang="en-US" sz="107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здоровье организма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привычки, которые поддерживают работу организма каждый день и помогают ему дольше оставаться крепким.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 как работает вместе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90700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и мышцы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90700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даёт телу форму и опору, а мышцы помогают ему двигаться. Вместе они позволяют человеку стоять, бегать, наклоняться и не превращаться в «мягкий блинчик».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585313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 лёгкие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585313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берут из воздуха кислород, а сердце разносит его с кровью по всему телу. Эти органы работают дружно, чтобы у человека были силы для игр и учёбы.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6776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и нервы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776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управляет движениями, мыслями и вниманием, а нервы передают сигналы очень быстро. Благодаря этому человек вовремя реагирует на звук, свет, прикосновение и опасность.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7693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 желудок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7693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защищает тело от микробов и непогоды, а желудок помогает переваривать пищу. Если один орган устал или заболел, остальным тоже становится труднее выполнять свою работу.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— твой верный помощник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человека каждый день трудится без выходных: дышит, двигается, думает и защищается. Если помогать ему полезной едой, сном, движением и чистотой, он будет служить долго и надёжно.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2026-05-26T08:02:53Z</dcterms:created>
  <dcterms:modified xsi:type="dcterms:W3CDTF">2026-05-26T08:02:53Z</dcterms:modified>
</cp:coreProperties>
</file>