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— к фантастике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литература меняет мир: чудо, герой, вымысел и нравственный выбор.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жанры изучают вместе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фантастика строят особый мир с вымыслом, который «открывает» читателю необычное. Сказка старше и долго жила в устной традиции, а фантастика расцвела позже — вместе с темами науки, техники и будущего.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сказки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узнают по волшебным помощникам и чудесным предметам: они выручают героя, меняют ход событий и подсказывают, «что можно» и «что нельзя».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троекратные повторы и испытания: герой преодолевает трудности, учится смекалке и терпению, а затем получает награду или спасает других.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сказке обычно разделены ясно: добрые персонажи помогают, защищают и поступают по совести, а злые — вредят и стремятся нарушить справедливость.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действуют узнаваемые герои: Иван-царевич, Василиса Премудрая, серый волк, Кощей Бессмертный, Колобок, репка и другие.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фантастика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показывает выдуманный мир, где могут существовать космические полёты, машины времени, роботы, иные планеты и необычные изобретения.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сказке чудо приходит из волшебства, то в фантастике оно часто связано с воображением, научной идеей или необычным открытием.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эффекты, но и логика мира: последствия поступков, правила техники или знания, которые помогают понять, «почему так происходит».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248602"/>
            <a:ext cx="3887700" cy="24412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фантастика: главное различие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источник чуда, тип героя, время действия и цель сюжета: сказка учит через мораль, фантастика — через размышление о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опирается на образ и нравственный урок, а фантастика проверяет идеи и показывает возможные последствия, побуждая думать о том, каким станет мир.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школьной литературе (5 класс)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народной сказки так много вариантов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жила в устной передаче: её пересказывали, дополняли и меняли детали, поэтому сюжет часто встречается в разных версиях. Со временем сохранялись главные образы и смысл, а мелочи подстраивались под слушателей.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сказка: узнаваемый стиль и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создаётся конкретным писателем и обычно имеет особый язык, ритм и манеру рассказывать. Её можно «узнать» по тому, как звучат фразы, какие образы выбирает автор, и как он выстраивает события.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 и волшебный лес как подсказка к чтению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смотрим иллюстрации или открываем книгу со сказкой, перед нами сразу возникает атмосфера чудесного мира. В этих деталях — лес, персонажи, предметы-помощники — обычно спрятаны ориентиры, по которым легче понять смысл истории.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 авторская сказка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путь от сказки к фантастике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развития жанров: сменяются герои, язык и источник необычного.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66417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и ее темы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 далёкие миры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Планеты, станции и путешествия в космосе позволяют представить, как могли бы выглядеть контакты, новые правила жизни и необычные условия для героев.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об искусственном интеллекте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задаёт вопросы о том, как меняется выбор человека, если рядом появляется система, способная учиться, анализировать и предлагать решения.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искусственные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показывают, как техника влияет на людей: что робот умеет, чем может помочь, и какие моральные решения приходится принимать при «умных» устройствах.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города и необычная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миры помогают проверить характер героя в условиях, где привычные способы выживания не работают. В центре — адаптация и последствия эксперимента.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прошлого и будущего делает сюжет острее: герой должен понимать причины и последствия, а также думать, как одно решение отражается на других событиях.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чаще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любят приключения, но сказка чаще делает акцент на борьбе и моральном исходе, а фантастика — на идее, тайне и том, «что будет дальше» при новых знаниях.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 смысловых акцентов: сказка сильнее поддерживает ценности «добро—справедливость», а фантастика чаще подталкивает к размышлениям о науке и неизвестном.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школьных примеров (без привязки к точным статистическим данным)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80190"/>
            <a:ext cx="309900" cy="247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212" y="3032075"/>
            <a:ext cx="29700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сказки и фантастики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как двигатель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сказке, и в фантастике события разворачиваются через движение: герой сталкивается с трудностями и ищет выход, пока не приходит к важному результату.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находчивость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подчёркивают силу команды и умение действовать сообща: поддержка друзей помогает не сдаться, а находчивость — справиться с препятствиями.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 и победа над страхом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испытание, где нужно проявить смелость и ответственность. Страх остаётся, но именно действия помогают его преодолеть и сделать верный выбор.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зло и трудный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помогают увидеть, где проявляется честность, а где вред. Нередко решается не только задача, но и нравственная дилемма, от которой зависит исход.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раскрывают вымысел как способ понять человека: через необычные обстоятельства легче заметить скрытые качества и смысл происходящего.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герой: путь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часто начинает как обычный человек: незаметный, младший в семье или «простак». Затем его ждут испытания, встречи с помощниками и победа, после которой приходит награда и восстановление справедливости.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герой в двух жанрах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герой: задача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фантастики чаще действует в условиях, где многое зависит от нового открытия, техники или неизвестного мира. Он решает сложную задачу и должен выбрать между личной выгодой, безопасностью для себя и поступком по совести.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которые соединяли жанры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в своих сказках усилил поэтичность и выразительный авторский язык, сохранив при этом узнаваемые мотивы народного повествования. Ритм текста делает чудо особенно «живым» в чтении.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Ершов создал сказку с шуткой и чудесами, где герои показаны ярко и по-человечески. В таких историях смешное и волшебное работают на характер, а испытания становятся понятными.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Булычёв развивал фантастику так, чтобы необычное событие раскрывалось через поступки героев. В центре оказывается ответственность за выбор и умение считаться с другими людьми, а не только удивляться.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Стругацкие продолжали эту линию, соединяя науку, юмор и элементы чудесного. Их рассказы подчеркивают: важно не только событие, но и то, как человек думает, сомневается и отвечает за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539" y="1151850"/>
            <a:ext cx="2924122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для сравнения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произведения по жанру и главной особенности: в сказке чудо «приходит» из волшебства и испытаний, а в фантастике — из идей, будущего и необычных открытий.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волшебного сюжета литература последовательно переходит к научной и космической фантазии: меняется источник «чуда», но сохраняется интерес к приключению и человеческому выбору.
</a:t>
            </a:r>
            <a:endParaRPr lang="en-US" sz="1056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(перечень произведений из задания).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интерес читателя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объединяет оба жанра, а различия видны в акцентах: сказка подчеркивает нравственный итог испытаний, фантастика — вопросы о природе неизвестного и последствиях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сопоставление показывает: сказка чаще «объясняет» чудо моралью, а фантастика — идейным поиском. При этом читатель по-прежнему вовлекается приключением и выбором героя.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признаки по содержанию урока; количественных измерений не проводилось.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фантастика интересна школьникам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легко «цепляется» за знакомые темы: дружбу, выбор и школьную жизнь. Поэтому читателю понятнее следить, как меняются отношения и решения персонажей, когда появляются новые правила мира.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фантастике много того, что школьникам интересно представить заранее: технологии, транспорт, космос и будущие профессии. Появляется чувство «примерки» — как будет устроен мир через десятки лет.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сюжеты заставляют задавать вопросы: каким станет дом, школа и связь между людьми, если изменятся способы общения и передвижения. Отсюда и живой интерес, и желание читать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будущего в фантастике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часто показывает города будущего: необычный транспорт, лаборатории, экраны и устройства, которые помогают людям. Нередко встречаются роботы, светящиеся панели и космические станции, где решения принимаются быстро и на расстоянии.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связаны с реальными мечтами людей о быстром передвижении, помощи техники и освоении космоса. Даже когда детали преувеличены, сам замысел опирается на желание понять, как технологии изменят повседневность.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фантастический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построения сюжета в книгах про открытия: от привычного к невозможному и обратно к новому порядку.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сказка и фантастика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различать добро и зло, ценить честность, труд, смелость и верность слову. Через яркие образы ребенок легче понимает, почему важно поступать справедливо даже в трудной ситуации.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учит думать о будущем и замечать пользу и опасность новых открытий. Она помогает осознать ответственность человека за решения: иногда «удивительное» меняет не только технику, но и людей.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жанра развивают воображение и интерес к чтению. Они тренируют внимательность: читатель учится замечать скрытый смысл и задавать вопросы о том, каким должен быть выбор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жанры со временем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более поздних этапах возрастает роль науки, техники и сложного мира, при этом интерес к необычному сохраняется. Чудо всё чаще объясняется идеями и логикой.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жанры эволюционируют вместе с жизнью людей. Меняется источник «чуда», а вместе с ним — уровень размышления героя и читателя о последствиях.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этапов по ходу урока; данные качественные, без статистического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сказки к фантастике: общий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фантастика соединены верой в чудо, приключением и интересом к необычному. Сказка хранит народную мудрость и ясные правила, а фантастика смотрит в будущее и помогает размышлять о человеке.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2026-05-12T20:40:52Z</dcterms:created>
  <dcterms:modified xsi:type="dcterms:W3CDTF">2026-05-12T20:40:52Z</dcterms:modified>
</cp:coreProperties>
</file>