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image" Target="../media/image-3-8.jpe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введение и ключевые темы урока: выделительная система человека
</a:t>
            </a:r>
            <a:endParaRPr lang="en-US" sz="3414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строение и функции выделительной системы, обеспечивающей жизнедеятельность организма.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8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знаний о выделительной системе и значение для человека
</a:t>
            </a:r>
            <a:endParaRPr lang="en-US" sz="1488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выделения начинается с анализа мочи в древних цивилизациях. Современное понимание основано на анатомии и физиологии. Выделение очищает организм от токсинов, поддерживает баланс веществ крови. Выделительная система сформировалась у животных в процессе эволюции.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9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органы выделительной системы и их функции
</a:t>
            </a:r>
            <a:endParaRPr lang="en-US" sz="2191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фильтры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— парные органы, фильтрующие кровь и образующие мочу. В каждой почке содержится более миллиона нефронов — структурных единиц фильтрации. Они играют ключевую роль в очистке крови от продуктов обмена.
</a:t>
            </a:r>
            <a:endParaRPr lang="en-US" sz="1036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— транспорт мочи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тонких канала длиной 25–30 см, по которым первичная моча из почек поступает в мочевой пузырь. Их стенки сокращаются перистальтическими движениями, обеспечивая движение жидкости.
</a:t>
            </a:r>
            <a:endParaRPr lang="en-US" sz="1138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— резервуар для мочи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Полый орган, способный растягиваться до объёма около 500 мл. Временно хранит мочу до момента её выведения из организма. Обеспечивает контроль мочеиспускания.
</a:t>
            </a:r>
            <a:endParaRPr lang="en-US" sz="1248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Уретра и кожа — дополнительное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6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Уретра выводит мочу наружу, у мужчин длиннее, у женщин короче. Кожа с потовыми железами участвует в выделении соли и воды, дополняя функцию почек.
</a:t>
            </a:r>
            <a:endParaRPr lang="en-US" sz="1131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почки: внешний и внутренний вид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Почка покрыта плотной капсулой — защитной оболочкой, сохраняющей форму и защищающей внутренние слои от повреждений и инфекций.
</a:t>
            </a:r>
            <a:endParaRPr lang="en-US" sz="142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оболочка почки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капсулой расположен корковый слой, где происходит фильтрация крови. В мозговом слое расположены петли Генле и сборные трубочки, регулирующие концентрацию мочи.
</a:t>
            </a:r>
            <a:endParaRPr lang="en-US" sz="1258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Корковый и мозговой слои
</a:t>
            </a:r>
            <a:endParaRPr lang="en-US" sz="1600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почки чашечки собирают мочу, формируемую нефронами, а лоханка соединяет почку с мочеточником, обеспечивая отток жидкости.
</a:t>
            </a:r>
            <a:endParaRPr lang="en-US" sz="1427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Чашечки и лоханка
</a:t>
            </a:r>
            <a:endParaRPr lang="en-US" sz="1600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500" y="1228163"/>
            <a:ext cx="2000700" cy="15767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12475" y="1228163"/>
            <a:ext cx="2000700" cy="15767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13450" y="1228163"/>
            <a:ext cx="2000700" cy="157672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699425" y="1228163"/>
            <a:ext cx="2000700" cy="1576724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Микроскопическое строение и функции нефрона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0466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Клубочек и капсула Боумена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Капиллярный клубочек в капсуле Боумена осуществляет первичную фильтрацию крови, отделяя жидкость и растворённые вещества от форменных элементов крови.
</a:t>
            </a:r>
            <a:endParaRPr lang="en-US" sz="1177" dirty="0"/>
          </a:p>
        </p:txBody>
      </p:sp>
      <p:sp>
        <p:nvSpPr>
          <p:cNvPr id="13" name="Text 2"/>
          <p:cNvSpPr txBox="1"/>
          <p:nvPr/>
        </p:nvSpPr>
        <p:spPr>
          <a:xfrm>
            <a:off x="259064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Извитые канальцы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Проксимальный и дистальный извитые канальцы реабсорбируют воду, глюкозу и полезные вещества обратно в кровь, поддерживая баланс организма.
</a:t>
            </a:r>
            <a:endParaRPr lang="en-US" sz="1280" dirty="0"/>
          </a:p>
        </p:txBody>
      </p:sp>
      <p:sp>
        <p:nvSpPr>
          <p:cNvPr id="14" name="Text 3"/>
          <p:cNvSpPr txBox="1"/>
          <p:nvPr/>
        </p:nvSpPr>
        <p:spPr>
          <a:xfrm>
            <a:off x="4691617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Петля Генле и собирательная трубочка
</a:t>
            </a:r>
            <a:pPr algn="l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Петля Генле регулирует концентрацию мочи, а собирательная трубочка собирает конечный продукт, направляя его в чашечки почки.
</a:t>
            </a:r>
            <a:endParaRPr lang="en-US" sz="1255" dirty="0"/>
          </a:p>
        </p:txBody>
      </p:sp>
      <p:sp>
        <p:nvSpPr>
          <p:cNvPr id="15" name="Text 4"/>
          <p:cNvSpPr txBox="1"/>
          <p:nvPr/>
        </p:nvSpPr>
        <p:spPr>
          <a:xfrm>
            <a:off x="6777592" y="3038750"/>
            <a:ext cx="18348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эффективность нефрона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Нефроны фильтруют до 180 литров первичной мочи в сутки, что обеспечивает эффективное удаление отходов и поддержание водно-солевого баланса.
</a:t>
            </a:r>
            <a:endParaRPr lang="en-US" sz="118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баланс и роль выделительной системы человека
</a:t>
            </a:r>
            <a:endParaRPr lang="en-US" sz="2177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поступления и выделения воды — важнейший показатель здоровья и устойчивости внутренних процессов.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справочники, данные 2023 года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Ежедневный прием жидкости должен покрывать потери, поддерживая гомеостаз организма.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7650" y="1207847"/>
            <a:ext cx="3790800" cy="2737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в почках: объёмы и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365250" y="2614312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объём пропускаемой крови подчёркивает значимость почек в поддержании баланса организма.
</a:t>
            </a:r>
            <a:endParaRPr lang="en-US" sz="1723" dirty="0"/>
          </a:p>
        </p:txBody>
      </p:sp>
      <p:sp>
        <p:nvSpPr>
          <p:cNvPr id="6" name="Text 2"/>
          <p:cNvSpPr txBox="1"/>
          <p:nvPr/>
        </p:nvSpPr>
        <p:spPr>
          <a:xfrm>
            <a:off x="1365250" y="4004835"/>
            <a:ext cx="6283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исследования, 2022 год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365250" y="1230375"/>
            <a:ext cx="2365500" cy="13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получают значительную часть крови для эффективной очистки и фильтрации.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и мочевой пузырь: строение и значение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Мочеточники — это узкие трубки длиной 25–30 см, транспортирующие мочу от почек к мочевому пузырю. Их стенки обеспечивают перистальтические сокращения для движения жидкости.
</a:t>
            </a:r>
            <a:endParaRPr lang="en-US" sz="1791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Мочевой пузырь служит временным резервуаром для мочи, растягиваясь до 500 мл у подростков. Он обеспечивает накопление и контролируемое выведение мочи из организма.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Уретра: анатомические особенности и функции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Уретра — это канал для выведения мочи наружу. У мальчиков её длина составляет 16–18 см, у девочек — всего 3–4 см, что влияет на частоту инфекций.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включает сфинктеры, контролирующие мочеиспускание и предотвращающие недержание. Уретра также защищает организм, выводя микроорганизмы из мочевых путей.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как орган выделения: строение и роль
</a:t>
            </a:r>
            <a:endParaRPr lang="en-US" sz="1767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состоит из эпидермиса, дермы и гиподермы. Потовые железы выделяют пот, помогая удалять воду и соли. Это важный механизм терморегуляции и удаления продуктов обмена.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кожи и потовые железы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Сальные железы выделяют кожное сало, поддерживая защитный барьер кожи. При физической нагрузке объём потоотделения может увеличиваться до 0,5 литров и более ежедневно.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сальных желез и потоотделение
</a:t>
            </a:r>
            <a:endParaRPr lang="en-US" sz="1608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мочи: этапы и механизмы
</a:t>
            </a:r>
            <a:endParaRPr lang="en-US" sz="1767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мочи происходит в три главных этапа: фильтрация крови в почечных клубочках, при которой из крови отфильтровываются вода и растворённые вещества. Далее происходит обратное всасывание нужных компонентов в канальцах нефрона, что позволяет сохранить полезные вещества.
</a:t>
            </a:r>
            <a:endParaRPr lang="en-US" sz="1424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этап — секреция, при которой из крови активно выводятся отходы и лишние вещества. В сутки формируется примерно 150-180 литров первичной мочи, а окончательное количество мочи, выделяемой из организма, составляет около 1-2 литров.
</a:t>
            </a:r>
            <a:endParaRPr lang="en-US" sz="1628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6625" y="1626227"/>
            <a:ext cx="4048200" cy="24765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свойства мочи: показатели здоровья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26625" y="4586200"/>
            <a:ext cx="40482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класса, раздел "Выделительная система"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66050" y="1342750"/>
            <a:ext cx="39519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и характеристики нормальной мочи, а также их значение для диагностики здоровья.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4666050" y="2925400"/>
            <a:ext cx="3951900" cy="14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составе, цвете и запахе мочи могут свидетельствовать о нарушениях в работе почек и других органов выделения.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87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Здоровый образ жизни для поддержания выделительной системы
</a:t>
            </a:r>
            <a:endParaRPr lang="en-US" sz="1887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употребление воды объёмом не менее 1,5-2 литров в день помогает поддерживать нормальную работу почек и предотвращает накопление токсинов в организме.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Соблюдение личной гигиены предотвращает инфекции мочевыводящих путей и улучшает общее состояние выделительной системы.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Сбалансированное питание со снижением потребления соли и сахара способствует уменьшению нагрузки на почки и поддерживает водно-солевой баланс.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активность активизирует кровообращение и улучшает обмен веществ, что положительно влияет на выделительную систему и поддерживает её правильное функционирование.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1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выделительной системы: основные меры профилактики
</a:t>
            </a:r>
            <a:endParaRPr lang="en-US" sz="1901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Пиелонефрит требует повышенного внимания к гигиене и своевременного лечения инфекций, чтобы избежать воспаления почек с серьёзными осложнениями.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Цистит часто возникает из-за переохлаждения и инфекций, поэтому важно избегать сырости и поддерживать гигиену нижних мочевых путей.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Мочекаменная болезнь связана с нарушением обмена веществ и обезвоживанием, профилактика включает достаточное потребление жидкости и правильное питание.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2260" y="1230400"/>
            <a:ext cx="2734130" cy="154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выделительных систем у животных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663625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выделительных систем обусловлено адаптацией к различным климатическим и водным условиям обитания.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426625" y="4586200"/>
            <a:ext cx="82854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энциклопедический справочник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26500" y="2931000"/>
            <a:ext cx="4048200" cy="15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особенности строения выделительной системы у разных групп животных и их адаптацию к условиям среды.
</a:t>
            </a:r>
            <a:endParaRPr lang="en-US" sz="1800" dirty="0"/>
          </a:p>
        </p:txBody>
      </p:sp>
      <p:sp>
        <p:nvSpPr>
          <p:cNvPr id="8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наблюдения в теме выделения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265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объёма мочи
</a:t>
            </a:r>
            <a:pPr algn="l" indent="0" marL="0">
              <a:lnSpc>
                <a:spcPct val="100000"/>
              </a:lnSpc>
              <a:buNone/>
            </a:pPr>
            <a:r>
              <a:rPr lang="en-US" sz="66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ведут дневник и записывают объём мочи, выделенной за сутки, что помогает понять влияние разных факторов на работу почек.
</a:t>
            </a:r>
            <a:endParaRPr lang="en-US" sz="1514" dirty="0"/>
          </a:p>
        </p:txBody>
      </p:sp>
      <p:sp>
        <p:nvSpPr>
          <p:cNvPr id="11" name="Text 3"/>
          <p:cNvSpPr txBox="1"/>
          <p:nvPr/>
        </p:nvSpPr>
        <p:spPr>
          <a:xfrm>
            <a:off x="24532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цвета мочи
</a:t>
            </a:r>
            <a:pPr algn="l" indent="0" marL="0">
              <a:lnSpc>
                <a:spcPct val="100000"/>
              </a:lnSpc>
              <a:buNone/>
            </a:pPr>
            <a:r>
              <a:rPr lang="en-US" sz="6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цветом после приёма продуктов, например свёклы, выявляет влияние питания на характеристики мочи.
</a:t>
            </a:r>
            <a:endParaRPr lang="en-US" sz="1538" dirty="0"/>
          </a:p>
        </p:txBody>
      </p:sp>
      <p:sp>
        <p:nvSpPr>
          <p:cNvPr id="12" name="Text 4"/>
          <p:cNvSpPr txBox="1"/>
          <p:nvPr/>
        </p:nvSpPr>
        <p:spPr>
          <a:xfrm>
            <a:off x="44799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запаха мочи
</a:t>
            </a:r>
            <a:pPr algn="l" indent="0" marL="0">
              <a:lnSpc>
                <a:spcPct val="100000"/>
              </a:lnSpc>
              <a:buNone/>
            </a:pPr>
            <a:r>
              <a:rPr lang="en-US" sz="6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изменений запаха после употребления определённых пищевых продуктов способствует осознанию процессов обмена веществ.
</a:t>
            </a:r>
            <a:endParaRPr lang="en-US" sz="1414" dirty="0"/>
          </a:p>
        </p:txBody>
      </p:sp>
      <p:sp>
        <p:nvSpPr>
          <p:cNvPr id="13" name="Text 5"/>
          <p:cNvSpPr txBox="1"/>
          <p:nvPr/>
        </p:nvSpPr>
        <p:spPr>
          <a:xfrm>
            <a:off x="6506600" y="2503900"/>
            <a:ext cx="17034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Потоотделение при нагрузках
</a:t>
            </a:r>
            <a:pPr algn="l" indent="0" marL="0">
              <a:lnSpc>
                <a:spcPct val="100000"/>
              </a:lnSpc>
              <a:buNone/>
            </a:pPr>
            <a:r>
              <a:rPr lang="en-US" sz="66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2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Фиксируется рост потоотделения во время физических упражнений и жары для оценки работы потовых желёз и водного баланса организма.
</a:t>
            </a:r>
            <a:endParaRPr lang="en-US" sz="15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3069" y="1317313"/>
            <a:ext cx="601012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8150" y="1317313"/>
            <a:ext cx="764925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выделительной системы с другими системами организма
</a:t>
            </a:r>
            <a:endParaRPr lang="en-US" sz="1966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Почки фильтруют кровь, очищая её от отходов и регулируя состав жидкости, что обеспечивает стабильность внутренней среды организма.
</a:t>
            </a:r>
            <a:endParaRPr lang="en-US" sz="1515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Пищеварительная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удаляет продукты обмена, образующиеся в результате переработки пищи, поддерживая баланс внутри организма.
</a:t>
            </a:r>
            <a:endParaRPr lang="en-US" sz="1515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46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Контролирует рефлексы мочеиспускания и стимулирует работу потовых желёз, обеспечивая регулярное выделение и адаптацию к изменениям.
</a:t>
            </a:r>
            <a:endParaRPr lang="en-US" sz="1468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Иммунная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160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помогает предотвращать инфекции за счёт удаления микроорганизмов и поддержания здоровья органов.
</a:t>
            </a:r>
            <a:endParaRPr lang="en-US" sz="1605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4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вредных привычек на выделительную систему
</a:t>
            </a:r>
            <a:endParaRPr lang="en-US" sz="2234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Малоподвижный образ жизни снижает кровообращение в почках и замедляет обмен веществ, что увеличивает риск заболеваний выделительной системы.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Чрезмерное потребление сладких газированных напитков и солёной пищи повышает нагрузку на почки и способствует образованию камней и воспалений.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Недостаточный питьевой режим и злоупотребление лекарствами без контроля врача приводят к снижению функции почек и ухудшению работы мочевыводящей системы.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 факты о выделительной системе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выделительная система активируется только при заболеваниях. Факт: она функционирует постоянно, поддерживая постоянство внутренней среды организма.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можно вести обычную жизнь с одной почкой без ограничений. Факт: требуется бережное отношение и соблюдение рекомендаций для предотвращения перегрузок.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моча всегда должна быть идеально прозрачной. Факт: цвет и прозрачность могут меняться из-за пищи, лекарств или состояния здоровья, что требует внимательности.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выделительная система не связана с другими системами. Факт: она тесно взаимодействует с кровеносной, нервной и другими системами для поддержания гомеостаза.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9869" y="1099650"/>
            <a:ext cx="2646512" cy="284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825" y="1099650"/>
            <a:ext cx="35850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выделительной системы для здоровья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642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Выделительная система обеспечивает удаление вредных веществ и поддерживает химический баланс организма. Соблюдение здорового образа жизни и профилактика болезней сохраняют её функции, поддерживая общее здоровье.
</a:t>
            </a:r>
            <a:endParaRPr lang="en-US" sz="27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2026-05-09T13:24:26Z</dcterms:created>
  <dcterms:modified xsi:type="dcterms:W3CDTF">2026-05-09T13:24:26Z</dcterms:modified>
</cp:coreProperties>
</file>