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во второй половине 1880-х годов: путь к зрелой прозе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юмора к психологической прозе: как Чехов стал мастером краткой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и школьное чтение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1880-х годов Чехов работает в реалистической традиции и активно печатается в массовой прессе. Этот этап особенно важен для школьного изучения: здесь видно, как короткий комический текст превращается в глубокий психологический рассказ.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юмористической миниатюры к серьёзному рассказу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Чехова не исчезает, но перестаёт быть самоцелью: рядом с комической ситуацией всё чаще звучат ирония, тревога и сочувствие к человеку.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становятся индивидуальнее, а бытовой эпизод приобретает нравственный смысл. За внешней простотой начинает чувствоваться внутренний конфликт и жизненная неустроенность.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превращается в точное наблюдение за характером. Смех у Чехова нередко соседствует с ощущением одиночества, нелепости и скрытой печали.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среда и литературный труд Чехова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 массовой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часто публикуется в журналах и газетах, где особенно ценятся краткость и ясность. Такая среда требует от автора точного начала, экономии слова и быстрой развязки.
</a:t>
            </a:r>
            <a:endParaRPr lang="en-US" sz="1244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журнальной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 с периодикой вырабатывает у Чехова сжатый диалог, выразительную деталь и умение строить сюжет без лишних пояснений. Это формирует его узнаваемую манеру.
</a:t>
            </a:r>
            <a:endParaRPr lang="en-US" sz="1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второй половины 1880-х годов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тексты этого периода показывают движение Чехова от комического рассказа к серьёзной прозе.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сила короткой формы, но усиливается психологическая и социальная глубина; «Степь» обозначает выход к более крупному масштабу.
</a:t>
            </a:r>
            <a:endParaRPr lang="en-US" sz="1116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 1884–1888 гг.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22" y="1547825"/>
            <a:ext cx="361725" cy="41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600565"/>
            <a:ext cx="384900" cy="30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62075"/>
            <a:ext cx="384900" cy="38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повседневности и «маленького человека»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 и служащий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зависимость человека от должности, страха и чужого мнения. Социальная иерархия превращает повседневную жизнь в постоянную проверку на достоинство.
</a:t>
            </a:r>
            <a:endParaRPr lang="en-US" sz="1081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у Чехова влияет на поступки сильнее, чем громкие слова. Привычки, давление общества и бытовая рутина незаметно формируют характер героя.
</a:t>
            </a:r>
            <a:endParaRPr lang="en-US" sz="1246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 и самообман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персонажи сами участвуют в собственном унижении, стараясь казаться значительнее или безопаснее. За этим часто скрыта внутренняя слабость и страх.
</a:t>
            </a:r>
            <a:endParaRPr lang="en-US" sz="1158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достойной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высмеивает желание жить лучше, а показывает его хрупкость. Между мечтой и реальностью у его героев часто возникает болезненный разрыв.
</a:t>
            </a:r>
            <a:endParaRPr lang="en-US" sz="1072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 человека» у Чехова становится глубже: важны не только социальные обстоятельства, но и чувство собственной незначительности, неумение защитить себя.
</a:t>
            </a:r>
            <a:endParaRPr lang="en-US" sz="10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корпуса произведений Чехова 1885–1889 гг.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формы прозы Чехова во второй половине 1880-х годов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полем эксперимента остаётся малая проза: именно в коротком рассказе Чехов быстрее всего находит новые художественные решения.
</a:t>
            </a:r>
            <a:endParaRPr lang="en-US" sz="1141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короткой формы сочетается с ростом серьёзной психологической прозы; к концу периода расширяется художественный масштаб писателя.
</a:t>
            </a:r>
            <a:endParaRPr lang="en-US" sz="11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Чехова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кратко и точно, избегая прямых нравоучений. Значение рождается из обычной реплики, жеста, паузы или повторяющейся бытовой детали.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становится главным способом передачи смысла: внешне простая сцена раскрывает характер героя, его положение в обществе и скрытое напряжение.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доверяет читателю и не объясняет всё заранее. Поэтому даже небольшой эпизод у Чехова требует внимательного чтения и умения замечать недосказанность.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чеховского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ход повествования в рассказах Чехова второй половины 1880-х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«Степь» как важный рубеж в творчестве Чехова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«Степь» расширяет привычный для Чехова масштаб: вместо короткой сценки появляется широкое пространство, дорога и лирическое ощущение движения времени. Природа здесь не фон, а часть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особенно заметно, как Чехов соединяет наблюдение за миром с размышлением о взрослении личности. «Степь» показывает, что он уверенно выходит за пределы малой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1885–1889
</a:t>
            </a:r>
            <a:endParaRPr lang="en-US" sz="873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прозы Чехова второй половины 1880-х годов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стал рубежом, когда внешне простая сцена начала раскрывать скрытый конфликт героя и его самоощущение.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Чехов окончательно выработал способ показывать внутреннюю драму через поведение, паузы и деталь, а не через прямые комментарии автора.
</a:t>
            </a:r>
            <a:endParaRPr lang="en-US" sz="20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рассказам Чехова 1880-х годов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раннего и зрелеющего чеховского письма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тон, герой и финал рассказа.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1880-х годов комическая форма сохраняется, но наполняется психологической и нравственной глубиной; именно это отличает зрелое чеховское письмо от ранней юмористики.
</a:t>
            </a:r>
            <a:endParaRPr lang="en-US" sz="10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критика и изображение нравственных болезней общества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чинопочитание и страх перед начальством превращают обычное общение в форму унижения, а человека — в носителя навязанной роли.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Мещанская ограниченность и духовная инерция раскрываются через привычки, речь и поступки персонажей, которые будто соглашаются жить ниже собственных возможностей.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 в чеховской прозе редко звучит как прямое обвинение: оно проявляется в самооправданиях, неловких репликах и попытках скрыть истинные мотивы.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здесь не отменяет серьёзности, а усиливает её: смех помогает увидеть, как общественные нормы разрушают достоинство и внутреннюю свободу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пейзаж как часть смысла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пейзаж не просто обозначает место действия: он передаёт настроение сцены, масштаб пространства и тонкую связь между внешним миром и внутренним состоянием героя.
</a:t>
            </a:r>
            <a:endParaRPr lang="en-US" sz="1146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«Степи» природа становится образом пути, взросления и перемен; в других текстах сумерки, дорога или пустынный вид подчёркивают одиночество, тревогу и тишину повседневной жизни.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Чехова 1885–1889 годов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мотивы прозы Чехова 1885–1889 годов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частотность мотивов, но и их смысловую динамику: от бытовой комичности к всё более напряжённому разговору о человеке.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периода усиливаются одиночество и философский подтекст, что подтверждает движение Чехова от смешного эпизода к многослойной психологической прозе.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73016"/>
            <a:ext cx="513600" cy="410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43" y="3162412"/>
            <a:ext cx="3232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стилистическая экономия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строит высказывание на сжатой, ясной фразе, где каждая деталь работает на смысл. Простота формы делает текст доступным, но не упрощает его содержание.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звучит естественно и точно передаёт социальное положение, привычки и характер. Диалог у Чехова не украшает рассказ, а раскрывает отношения между людьми.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повторы и умолчания создают подтекст: важное часто не проговаривается прямо. Читатель должен сам уловить скрытое напряжение и смысл сцены.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бытовая подробность способна заменить длинное объяснение и показать характер героя, его привычный мир и внутреннее состояние. Так экономия слова становится художественной силой.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комического эпизода к философскому смыслу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бытовая сцена в прозе Чехова постепенно раскрывает нравственный и психологический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1880-х годов для дальнейшего развития Чехова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1880-х годов Чехов вырабатывает художественный язык, основанный на сдержанности, точной детали и доверии к читателю. Эти принципы становятся основой его зрелой прозы.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формируется открытый финал и особая психологическая перспектива: важнейшее событие может быть внешне незаметным, но глубоко меняет понимание героя и ситуации.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1885–1889 годов подготовил и более поздние рассказы, и драматургию: Чехов научился соединять повседневность, внутренний конфликт и широкий взгляд на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произведений периода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как большая литература
</a:t>
            </a:r>
            <a:pPr algn="ctr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убедительно показал, что небольшой по объёму текст способен вместить серьёзный разговор о свободе, достоинстве и одиночестве. Его рассказы второй половины 1880-х годов расширили границы малой прозы и изменили читательские ожидания.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культура и путь к читателю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газеты сделали Чехова заметной фигурой литературной жизни конца XIX века. Именно на страницах периодики его лаконичная проза обрела широкую аудиторию и стала частью повседневного чтения образованного общества.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классика и живой интерес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периода прочно вошли в учебное чтение, потому что помогают обсуждать ответственность, человеческое достоинство и скрытые мотивы поступков. Их художественная точность делает тексты актуальными и сегодня.
</a:t>
            </a:r>
            <a:endParaRPr lang="en-US" sz="9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 поиске зрелого слова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1880-х годов Чехов превратил юмористическую миниатюру в глубокую прозу о человеке. Именно тогда сложился его узнаваемый стиль — сдержанный, точный и по-настоящему современный.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2026-05-23T10:29:54Z</dcterms:created>
  <dcterms:modified xsi:type="dcterms:W3CDTF">2026-05-23T10:29:54Z</dcterms:modified>
</cp:coreProperties>
</file>