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8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Непроизносимые согласные в корне: зачем нужна эта тема
</a:t>
            </a:r>
            <a:pPr algn="l" indent="0" marL="0">
              <a:lnSpc>
                <a:spcPct val="100000"/>
              </a:lnSpc>
              <a:buNone/>
            </a:pPr>
            <a:r>
              <a:rPr lang="en-US" sz="17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букву, которую не слышно в слове?
</a:t>
            </a:r>
            <a:endParaRPr lang="en-US" sz="428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корне рядом стоят три согласных, и один звук в произношении ослабевает или исчезает. Тогда написание не совпадает со слухом, а проверить букву помогает однокоренное слово, где она слышится ясно.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согласные «пропадают» в речи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74691"/>
            <a:ext cx="284700" cy="253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87344"/>
            <a:ext cx="284700" cy="2277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непроизносимые согласные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согласные буквы в корне, которые сохраняются на письме, но при произношении слова не звучат отчётливо или совсем выпадают.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слышно в речи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буквы не ставятся наугад: их написание связано с орфографическим правилом и проверяется через однокоренные слова с ясным звучанием нужного согласного.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Пишутся по правилу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правильную букву, важно подобрать слово того же корня и значения, например: поздний — поздно, местный — место.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родственными словами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каждое трудное сочетание согласных является орфограммой. Иногда все звуки произносятся, и тогда правило о непроизносимой согласной не применяется.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отличать случаи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где буква слышится не всегда
</a:t>
            </a:r>
            <a:endParaRPr lang="en-US" sz="2104" dirty="0"/>
          </a:p>
        </p:txBody>
      </p:sp>
      <p:sp>
        <p:nvSpPr>
          <p:cNvPr id="11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3799395" y="15176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известный, честный, поздний и местность буква в корне может не звучать отчётливо, поэтому её легко пропустить при письме.
</a:t>
            </a:r>
            <a:endParaRPr lang="en-US" sz="1252" dirty="0"/>
          </a:p>
        </p:txBody>
      </p:sp>
      <p:sp>
        <p:nvSpPr>
          <p:cNvPr id="13" name="Text 3"/>
          <p:cNvSpPr txBox="1"/>
          <p:nvPr/>
        </p:nvSpPr>
        <p:spPr>
          <a:xfrm>
            <a:off x="3799395" y="10444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примеры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799225" y="28450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эти слова нередко произносятся короче, чем пишутся. Из-за этого ученик опирается на слух и может ошибиться в нужной букве.
</a:t>
            </a:r>
            <a:endParaRPr lang="en-US" sz="1252" dirty="0"/>
          </a:p>
        </p:txBody>
      </p:sp>
      <p:sp>
        <p:nvSpPr>
          <p:cNvPr id="15" name="Text 5"/>
          <p:cNvSpPr txBox="1"/>
          <p:nvPr/>
        </p:nvSpPr>
        <p:spPr>
          <a:xfrm>
            <a:off x="3799225" y="23718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звучание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3799225" y="4172353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выделить корень, становится понятнее, где искать проверку. Это помогает не смешивать сам корень с суффиксом или окончанием.
</a:t>
            </a:r>
            <a:endParaRPr lang="en-US" sz="1252" dirty="0"/>
          </a:p>
        </p:txBody>
      </p:sp>
      <p:sp>
        <p:nvSpPr>
          <p:cNvPr id="17" name="Text 7"/>
          <p:cNvSpPr txBox="1"/>
          <p:nvPr/>
        </p:nvSpPr>
        <p:spPr>
          <a:xfrm>
            <a:off x="3799225" y="3699166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под контролем
</a:t>
            </a:r>
            <a:endParaRPr lang="en-US" sz="1600" dirty="0"/>
          </a:p>
        </p:txBody>
      </p:sp>
      <p:sp>
        <p:nvSpPr>
          <p:cNvPr id="18" name="Text 8"/>
          <p:cNvSpPr txBox="1"/>
          <p:nvPr/>
        </p:nvSpPr>
        <p:spPr>
          <a:xfrm>
            <a:off x="6338569" y="15176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удобно держать слова честь, звезда, солнечный, сердце, место: они показывают, какая буква сохраняется в однокоренной форме.
</a:t>
            </a:r>
            <a:endParaRPr lang="en-US" sz="1252" dirty="0"/>
          </a:p>
        </p:txBody>
      </p:sp>
      <p:sp>
        <p:nvSpPr>
          <p:cNvPr id="19" name="Text 9"/>
          <p:cNvSpPr txBox="1"/>
          <p:nvPr/>
        </p:nvSpPr>
        <p:spPr>
          <a:xfrm>
            <a:off x="6338569" y="10444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Проверочное слово рядом
</a:t>
            </a:r>
            <a:endParaRPr lang="en-US" sz="1403" dirty="0"/>
          </a:p>
        </p:txBody>
      </p:sp>
      <p:sp>
        <p:nvSpPr>
          <p:cNvPr id="20" name="Text 10"/>
          <p:cNvSpPr txBox="1"/>
          <p:nvPr/>
        </p:nvSpPr>
        <p:spPr>
          <a:xfrm>
            <a:off x="6338400" y="28450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и его проверка стоят рядом, сразу видно, что непроизносимая согласная не исчезает на письме, хотя в речи слышится слабее.
</a:t>
            </a:r>
            <a:endParaRPr lang="en-US" sz="1252" dirty="0"/>
          </a:p>
        </p:txBody>
      </p:sp>
      <p:sp>
        <p:nvSpPr>
          <p:cNvPr id="21" name="Text 11"/>
          <p:cNvSpPr txBox="1"/>
          <p:nvPr/>
        </p:nvSpPr>
        <p:spPr>
          <a:xfrm>
            <a:off x="6338400" y="23718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наглядно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61333"/>
            <a:ext cx="4151400" cy="1324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слово и проверочную форму: так легче увидеть нужную согласную в корне.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Проверочное слово должно быть однокоренным и ясно показывать нужный согласный; писать по слуху нельзя.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орфограмму в корне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правилу о непроизносимых согласных в корне.
</a:t>
            </a:r>
            <a:endParaRPr lang="en-US" sz="116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непроизносимой согласной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со словами с трудным корнем.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согласная действительно непроизносимая
</a:t>
            </a:r>
            <a:endParaRPr lang="en-US" sz="2654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трудность появляется тогда, когда в корне рядом стоят три согласных, и один из них при произношении ослабевает.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Стечение трёх согласных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подобрать однокоренное слово, нужный звук слышится отчётливо, и по нему можно восстановить написание.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родственному слову
</a:t>
            </a:r>
            <a:endParaRPr lang="en-US" sz="1506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быстрый и опасный все согласные произносятся и пишутся, поэтому это не орфограмма о непроизносимой согласной.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обычным сочетанием
</a:t>
            </a:r>
            <a:endParaRPr lang="en-US" sz="143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отражает наиболее заметные сочетания, которые встречаются в школьных словах и упражнениях.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связаны с группами стн и здн; именно их стоит повторять в первую очередь.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 типичным школьным примерам: местный, поздний, солнце, сердце, чувствовать, известный.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группы с непроизносимыми согласными
</a:t>
            </a:r>
            <a:endParaRPr lang="en-US" sz="26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Слова-исключения и словарные трудности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словах обычная проверка не помогает, поэтому написание приходится запоминать или уточнять по словарю.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словарь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словам относятся лестница, чувство, ровесник и сверстник: они не всегда проверяются подбором однокоренного слова.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запоминания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относить все трудные слова к одному типу. Если правило не работает, значит, нужен другой способ: запоминание или словарь.
</a:t>
            </a:r>
            <a:endParaRPr lang="en-US" sz="1399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смешивать правила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делить слова на группы «проверяется» и «запоминается». Такой приём помогает быстрее выбрать правильный способ работы.
</a:t>
            </a:r>
            <a:endParaRPr lang="en-US" sz="1379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в двух колонках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Проверочные слова: что подходит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общий 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Проверочное слово должно быть родственным, то есть иметь тот же корень и сохранять основное значение, а не просто похожее звучание.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удачные пары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пары: честный — честь, звёздный — звезда, солнечный — солнце, местный — место. Здесь проверка основана на общем корне.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используем случайные похожие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похожим звучанием, но другим значением или корнем, не подходят. Такая «проверка» только путает и приводит к ошибке.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ясное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Нужный согласный должен слышаться отчётливо именно в проверочной форме. Тогда по ней можно уверенно написать букву в исходном слове.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797" y="1068000"/>
            <a:ext cx="6171705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слова подчиняются правилу, какие нужно запоминать, а какие требуют особенно внимательной проверки через однокоренные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части слов непроизносимую согласную можно проверить, а для части надёжнее работает запоминание или словарь.
</a:t>
            </a:r>
            <a:endParaRPr lang="en-US" sz="1427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2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проверяется или запоминается
</a:t>
            </a:r>
            <a:endParaRPr lang="en-US" sz="2502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«Непроизносимые согласные в корне»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типичные ошибки появляются, когда ученик пишет по слуху, пропускает букву, подбирает не тот корень или использует неподходящее проверочное слово.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ошибки чаще всего связаны с неполной проверкой корня и выбором неверного однокоренного слова.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материалу урока и типичным учебным затруднениям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сравнить, какие слова чаще вызывают затруднение при списывании, диктанте и выполнении упражнений на проверку корня.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трудности ожидаемо связаны со стечением согласных, поэтому такие слова нужно повторять чаще и разбирать по составу.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на основе примеров из темы; данные условные, для наглядности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Ошибкоопасные слова в школьной практике
</a:t>
            </a:r>
            <a:endParaRPr lang="en-US" sz="29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 — яркий ориентир
</a:t>
            </a:r>
            <a:pPr algn="ctr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связывается с образом света, ученик легче вспоминает проверку: солнце — солнечный. В карточке удобно показать корень, проверочное слово и общий смысл, чтобы написание запоминалось не отдельно, а вместе с образом.
</a:t>
            </a:r>
            <a:endParaRPr lang="en-US" sz="1247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 сердечный смысл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сердца помогает быстро увидеть связь между словами сердце и сердечный. Если рядом расположить одинаковый корень и выделить трудное сочетание согласных, проверка становится понятной даже без долгого разбора правила.
</a:t>
            </a:r>
            <a:endParaRPr lang="en-US" sz="1167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как памятная сцена
</a:t>
            </a:r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праздник удобно запоминать через ассоциацию с праздничным событием, где орфограмма прячется в середине слова. Карточка с проверочным словом помогает не путать правило с простым звучанием и сразу находить нужную букву.
</a:t>
            </a:r>
            <a:endParaRPr lang="en-US" sz="1198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правило через образ слова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в тетради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орфограммой в корне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00" y="1222603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275" y="1205853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50" y="1205853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8025" y="1205853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орфограммами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состав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4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сначала определяют корень, приставку и суффикс. Только после этого можно точно понять, где находится орфограмма и какую букву нужно проверять.
</a:t>
            </a:r>
            <a:endParaRPr lang="en-US" sz="1414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безударными гласными
</a:t>
            </a:r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слове могут соседствовать разные трудности: непроизносимая согласная и безударная гласная. Тогда проверку нужно вести поэтапно, не смешивая сразу несколько правил.
</a:t>
            </a:r>
            <a:endParaRPr lang="en-US" sz="1267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 морфемами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вроде местность и известный важно не перепутать часть корня с суффиксом или окончанием. Неверное выделение морфем часто приводит к ошибке в письме.
</a:t>
            </a:r>
            <a:endParaRPr lang="en-US" sz="1383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снижает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сначала разобрать слово по составу, а потом проверить корень, вероятность пропуска буквы заметно уменьшается. Такой подход особенно полезен в диктантах и контрольных работах.
</a:t>
            </a:r>
            <a:endParaRPr lang="en-US" sz="13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выбрать способ работы со словом ещё до записи ответа в тетради.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однокоренное слово с отчётливым звуком, используем правило; если нет — запоминаем или обращаемся к словарю.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памятка по материалу урока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типам проверок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примеров для тренировки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12732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Местный —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2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местный удобно разбирать на корень и проверочное слово место. Здесь хорошо видно, что буква может не слышаться в речи, но сохраняется на письме по правилу.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71907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 — поздно
</a:t>
            </a:r>
            <a:pPr algn="l" indent="0" marL="0">
              <a:lnSpc>
                <a:spcPct val="100000"/>
              </a:lnSpc>
              <a:buNone/>
            </a:pPr>
            <a:r>
              <a:rPr lang="en-US" sz="2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паре поздний — поздно проверка опирается на однокоренное слово, где согласный звучит отчётливо. Это помогает не писать по слуху и не пропускать букву.
</a:t>
            </a:r>
            <a:endParaRPr lang="en-US" sz="1369" dirty="0"/>
          </a:p>
        </p:txBody>
      </p:sp>
      <p:sp>
        <p:nvSpPr>
          <p:cNvPr id="12" name="Text 4"/>
          <p:cNvSpPr txBox="1"/>
          <p:nvPr/>
        </p:nvSpPr>
        <p:spPr>
          <a:xfrm>
            <a:off x="11273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 — честь
</a:t>
            </a:r>
            <a:pPr algn="l" indent="0" marL="0">
              <a:lnSpc>
                <a:spcPct val="100000"/>
              </a:lnSpc>
              <a:buNone/>
            </a:pPr>
            <a:r>
              <a:rPr lang="en-US" sz="2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честный — честь показывает, как проверочное слово помогает услышать нужный согласный. Такой пример особенно полезен для тренировки аккуратного выделения корня.
</a:t>
            </a:r>
            <a:endParaRPr lang="en-US" sz="1255" dirty="0"/>
          </a:p>
        </p:txBody>
      </p:sp>
      <p:sp>
        <p:nvSpPr>
          <p:cNvPr id="13" name="Text 5"/>
          <p:cNvSpPr txBox="1"/>
          <p:nvPr/>
        </p:nvSpPr>
        <p:spPr>
          <a:xfrm>
            <a:off x="37190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Звёздный — звезда
</a:t>
            </a:r>
            <a:pPr algn="l" indent="0" marL="0">
              <a:lnSpc>
                <a:spcPct val="100000"/>
              </a:lnSpc>
              <a:buNone/>
            </a:pPr>
            <a:r>
              <a:rPr lang="en-US" sz="2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звёздный — звезда показывает, что общий корень сохраняет написание. Когда ученик видит обе формы рядом, правило запоминается быстрее и надёжнее.
</a:t>
            </a:r>
            <a:endParaRPr lang="en-US" sz="138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61333"/>
            <a:ext cx="4151400" cy="1324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проверить, умеет ли ученик отличать слова с проверяемой орфограммой от слов, которые нужно запомнить.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Верные ответы зависят от умения подобрать однокоренное слово, а ошибочное утверждение связано со словарным написанием без обычной проверки.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Проверочная работа: верно или неверно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и упражнения по теме «Непроизносимые согласные в корне»
</a:t>
            </a:r>
            <a:endParaRPr lang="en-US" sz="11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Непроизносимая согласная в корне не слышится, но сохраняется на письме. Чтобы не ошибиться, нужно подобрать однокоренное слово, а если это невозможно, слово запомнить или проверить по словарю.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2026-05-28T18:41:39Z</dcterms:created>
  <dcterms:modified xsi:type="dcterms:W3CDTF">2026-05-28T18:41:39Z</dcterms:modified>
</cp:coreProperties>
</file>