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мышцы помогают нам двигаться, удерживать позу и согревать тело.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скелетных мышц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работают скелетные мышцы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Скелетных мышц в организме человека более 600. Они есть почти везде: в голове, шее, руках, ногах, туловище. Эти мышцы помогают ходить, писать, дышать и сохранять осанку каждый день.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скелетных мышц человека
</a:t>
            </a:r>
            <a:endParaRPr lang="en-US" sz="2819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жевать, говорить, поворачивать голову и удерживать её в нужном положении. Без их согласованной работы невозможны точные движения лица и плавные повороты шеи.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головы и шеи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мышц выполняет свою задачу, но движение получается только тогда, когда они работают вместе. Это делает тело сильным, точным и устойчивым.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таза, бедра и голени помогают ходить, бегать, прыгать и подниматься по ступенькам. Именно они чаще всего выполняют большую нагрузку.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ног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Бицепс, трицепс и мышцы плечевого пояса позволяют сгибать и разгибать руку, удерживать предметы, писать и выполнять точные движения кистью.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рук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груди, спины и живота поддерживают тело, защищают внутренние органы и помогают сохранять равновесие. Они особенно важны при стоянии, наклонах и поднятии предметов.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туловища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скелетная мышца изнутри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мышцы к пучку
</a:t>
            </a:r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скелетную мышцу целиком, она похожа на плотный орган, прикреплённый к костям сухожилиями. Но внутри она состоит из множества мышечных пучков, словно из маленьких связок, собранных вместе для силы и точности.
</a:t>
            </a:r>
            <a:endParaRPr lang="en-US" sz="159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Пучок из волокон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мышечный пучок включает множество мышечных волокон. Волокно — это длинная клетка с несколькими ядрами. Оно выглядит тонким, но именно такие клетки позволяют мышце сокращаться быстро и согласованно.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которые двигают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мышечного волокна находятся миофибриллы, а в них — белки актин и миозин. Они работают как крошечные «механизмы» движения: благодаря их взаимодействию мышца укорачивается и создаёт силу.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914" y="1676050"/>
            <a:ext cx="3203473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скелетной мышцы и их 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из каких частей состоит мышца и за что отвечает каждая из них.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мышцы важны: одни создают движение, другие обеспечивают питание, защиту и связь с нервной системой.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анатомии скелетных мышц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и саркомер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клетка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очень длинное и тонкое, но при этом способно развивать большую силу. Такой результат возможен благодаря множеству миофибрилл внутри одной клетки.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всей мышцы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сокращаются тысячи саркомеров сразу, укорачивается всё мышечное волокно, а затем и вся мышца. Поэтому даже тонкие волокна могут создавать заметное усилие.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белков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актин и миозин скользят друг относительно друга. Они не ломаются и не исчезают, а просто меняют своё положение, из-за чего саркомер укорачивается.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единица движения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участок, который сокращается, называется саркомером. Это самая маленькая рабочая часть мышцы, где происходит изменение длины во время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нервный импульс запускает сокращение мышцы
</a:t>
            </a:r>
            <a:endParaRPr lang="en-US" sz="270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сигнал проходит от нервной системы к мышце и вызывает движение.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мышцы двигают кости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соединяются с костями с помощью сухожилий. Когда мышца сокращается, она тянет кость и заставляет её двигаться в нужном направлении.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 костям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могут выполнять и сильные, и очень аккуратные действия. Благодаря их согласованной работе человек поднимает тяжёлые предметы, пишет и держит равновесие.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точность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мышцы действуют парами. Когда бицепс сгибает руку, трицепс помогает её разгибать. Такая противоположная работа делает движения точными и управляемыми.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антагонистов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соединяются в суставах, и именно там происходит движение. Сустав можно сравнить с подвижной «осью», вокруг которой кость меняет положение.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суставах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 медленные мышечные волокна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человека есть оба типа волокон, но их соотношение может отличаться. Это влияет на то, какие движения даются легче и дольше.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волокна полезны для выносливости, быстрые — для резких усилий; вместе они помогают выполнять разные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физиологии мышц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работы мышц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АТФ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сокращения мышцам нужна особая энергия — АТФ. Её запас в клетке невелик, поэтому он расходуется очень быстро даже при обычном движении.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восстановление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постоянно восстанавливается из питательных веществ, которые мы получаем с пищей. В этом процессе участвует кислород, который кровь приносит к мышцам.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хватает сил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кислорода мало, мышцы работают менее эффективно. Тогда движения становятся медленнее, а усталость приходит быстрее, особенно при длительной нагрузке.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организму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мышцы работали дольше, им нужны кровь, питание и движение. Чем лучше организм снабжает мышцы всем необходимым, тем легче им выполнять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мышцы устают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мышца долго сокращается без перерыва, она постепенно теряет силу. В волокнах расходуется энергия, а движения становятся медленнее, менее точными и требуют всё большего усилия.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сокращения мышцам нужен постоянный приток энергии и кислорода. Когда их становится мало, мышцы хуже реагируют на команды, движения замедляются, а человек быстрее чувствует усталость.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не хватает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отдыха мышечные клетки восстанавливают запасы энергии и убирают продукты обмена. Если паузы слишком короткие, утомление накапливается, и даже простое движение даётся труднее.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отдыха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жидкости мышцы хуже работают, а риск судорог возрастает. Вода нужна для нормального обмена веществ, передачи сигналов и поддержания условий, в которых мышечные клетки сокращаются.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находится каждый тип мышечной ткани и как он работает. Это помогает увидеть, что мышцы приспособлены к разным задачам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мышечной ткани свой режим работы: скелетные мышцы отвечают за движения, гладкие — за работу внутренних органов, сердечная — за непрерывные сокращения сердца.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мышцы человека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мышечной ткани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 осанке и защите тела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Мышечный корсет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спины, живота и таза поддерживают позвоночник как прочный каркас. Благодаря их совместной работе тело сохраняет устойчивое положение и может долго удерживать осанку без лишнего напряжения.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 при движении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ходьбы, наклонов и подъёма предметов мышцы берут на себя часть нагрузки. Это помогает уменьшить давление на кости и суставы, а также сделать движения более плавными и безопасными.
</a:t>
            </a:r>
            <a:endParaRPr lang="en-US" sz="1161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важно равновесие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корпус помогает держать центр тяжести и не терять баланс. Когда эти мышцы развиты слабо, человеку труднее сохранять прямую спину, стоять долго и быстро менять положение тела.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 бывает при слабости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тренированные мышцы корпуса часто приводят к сутулости и быстрой утомляемости. Человек хуже контролирует положение тела, поэтому движения становятся менее уверенными и более напряжёнными.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тренировки влияют на мышцы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регулярных нагрузках мышечные волокна лучше приспосабливаются к работе. Они способны развивать большую силу, поэтому привычные движения со временем даются легче и увереннее.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сильнее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развивают не только силу, но и координацию. Мозг лучше управляет мышцами, поэтому движения становятся более точными, согласованными и экономными по затрате энергии.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движения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усиливает кровоснабжение мышц. К ним быстрее поступают кислород и питательные вещества, а значит, клетки эффективнее получают всё необходимое для работы и восстановления.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Улучшается питание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Тренированная мышца дольше работает без заметного утомления. Это особенно важно при ходьбе, беге, играх и других действиях, где нужно сохранять темп на протяжении длительного времени.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выносливость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мышцам развиваться и восстанавливаться
</a:t>
            </a:r>
            <a:endParaRPr lang="en-US" sz="250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нагрузка, отдых и питание помогают мышцам укрепляться без перегрузки.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и травмы мышц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возникает, когда мышца или её волокна слишком сильно тянутся. Обычно это сопровождается болью, ограничением движений и необходимостью временно снизить нагрузку.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появляется после удара, а разрыв мышечных волокон бывает при резком или чрезмерном усилии. В таких случаях мышце требуется покой и аккуратное восстановление.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и разрыв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Судорога — это непроизвольное и болезненное сокращение мышцы. Она чаще появляется при усталости, обезвоживании или нехватке некоторых минеральных веществ.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мышцы спины и живота развиты недостаточно, осанка нарушается. Тогда позвоночник хуже поддерживается, а тело быстрее устаёт при сидении, стоянии и движении.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осанки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мышцы работают в повседневных движениях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нагрузки распределяется по-разному: чем сложнее движение, тем больше мышечных групп включается одновременно. Особенно заметна работа мышц корпуса при действиях с предметами.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повседневной жизни требуют согласованной работы нескольких групп мышц, а не одной мышцы. Чем активнее движение, тем выше нагрузка на тело.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оценка относительной нагрузки по видам движений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ягодичная мышца помогает удерживать тело в вертикальном положении и участвует в движениях бедра. Она относится к самым крупным мышцам человека, поэтому особенно важна при ходьбе, подъёме по лестнице и беге.
</a:t>
            </a:r>
            <a:endParaRPr lang="en-US" sz="967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сила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Жевательные мышцы не выглядят большими, но способны развивать значительное усилие. Они работают каждый день, когда человек пережёвывает пищу, и делают это очень точно, чтобы движения нижней челюсти были устойчивыми и контролируемыми.
</a:t>
            </a:r>
            <a:endParaRPr lang="en-US" sz="907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коротком рывке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глаз очень маленькие, но именно они позволяют быстро и аккуратно двигать глазное яблоко. Благодаря их работе человек может следить за предметом, читать строки и мгновенно переводить взгляд.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размера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скелетных мышцах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мышц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помогают мышцам оставаться сильными, выносливыми и готовыми к нагрузке каждый день.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мышц зависит не от одной привычки, а от целого режима: движения, питания, воды, сна и разумного чередования нагрузки с отдыхом.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основы здорового образа жизни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мышцы: движение, сила и здоровье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делают возможными движение, осанку и теплообразование, а их работа зависит от строения волокон, взаимодействия актинa и миозинa и сигналов нервной системы. Регулярная активность и отдых помогают им оставаться сильными.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2026-05-31T20:57:46Z</dcterms:created>
  <dcterms:modified xsi:type="dcterms:W3CDTF">2026-05-31T20:57:46Z</dcterms:modified>
</cp:coreProperties>
</file>