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Юго-Восточная Европа в XII–XV веках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расцвета Комнинов до падения Константинополя: борьба держав, городов и веры.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перекрёсток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Европа связывала Балканы, Чёрное море и Средиземное море. Здесь проходили торговые пути, армии и церковные связи, а влияние на регион делили Византия, соседние государства и османы.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в XII веке: сильная, но не бесконечно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оставался самым крупным городом региона и важнейшим рынком, куда стекались товары, деньги и люди из разных стран.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собирала налоги, содержала армию и флот, а также вмешивалась в дела соседей, стараясь удержать влияние на Балканах и в Малой Азии.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союзы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часто действовала не только силой, но и переговорами: заключала союзы, меняла союзников и стремилась ослабить противников чужими руками.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ослабления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Балканах уже усиливались местные правители, а пограничные области становились всё труднее контролировать, поэтому прежняя стабильность постепенно уходила.
</a:t>
            </a:r>
            <a:endParaRPr lang="en-US" sz="12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как территория соперничества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Фессалоники, Ниш, Скопье, Белград и Дуррес были важны как крепости, пункты сбора войск и узлы торговли, связывавшие внутренние земли с морем.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часто становились местом столкновений, потому что здесь пересекались интересы государств, проходили армии и решалась судьба пути к Константинополю.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морем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балканские территории шли товары, послы и церковные связи, поэтому контроль над ними давал не только военную, но и экономическую выгоду.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сил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Балканах соперничали Византия, Болгария, Сербия, Венгрия и местные князья. Ни одна из сторон не могла надолго установить полный контроль над регионом.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повороты истории Византии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кризис ослаблял империю и уменьшал её возможности защищать земли, города и торговые пути.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1204 года Византия уже не восстановила прежнюю мощь и постепенно уступала Балканы и столицу.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Византийской империи: 1204, 1261, 1340-е, 1354, 1453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крестовый поход и удар по империи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1204: захват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взяли Константинополь и подвергли его сильному разграблению, нанеся огромный ущерб столице и её богатствам.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прежней власти возникло новое государство крестоносцев, которое на время заменило византийское управление в Константинополе.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византийских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территории распались на несколько центров: Никейскую империю, Эпирское государство и Трапезундскую империю.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1204 года восстановление стало намного труднее: Византия потеряла единство, ресурсы и часть доверия союзников.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Никейская империя и возвращение Константинополя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1261 год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Михаил VIII Палеолог вернул Константинополь под власть византийцев, восстановив символический центр империи и православного мира.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без прежней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столица была возвращена, у государства уже не хватало прежних ресурсов, а вокруг усиливались новые враги и конкуренты.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Никейская империя стала главным оплотом византийской государственности, где сохранялись традиции власти, армии и управления после катастрофы 1204 года.
</a:t>
            </a:r>
            <a:endParaRPr lang="en-US" sz="13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государства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центры силы в Юго-Восточной Европе и кто определял судьбу Балкан.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главной силой оставалась Византия, затем заметно усилились Болгария и Сербия, а в итоге решающее преимущество получили османы.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государств Юго-Восточной Европы, XII–XV века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Болгария: восстановление царства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Асеней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1185 году братья Асени подняли восстание против Византии, и Болгарское царство было восстановлено как самостоятельная сила.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 Иване Асене II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царе Иване Асене II Болгария достигла наибольшего могущества, расширила влияние и стала серьёзным соперником соседей.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Тырново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Тырново превратилась в важный политический и церковный центр, где принимались решения и поддерживались государственные традиции.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 Византией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Болгарские правители боролись с Византией за территории, торговые пути и авторитет в православном мире, особенно на Балканах.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при династии Неманичей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Стефан Душан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Стефане Душане Сербия особенно усилилась, а в 1346 году он принял титул императора сербов и греков, подчёркивая свои притязания.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Сербское государство распространилось на земли Македонии, Эпира и Фессалии, включая важные города и торговые пути.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Душана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правителя держава ослабла и разделилась на отдельные владения, что сделало её более уязвимой перед внешними врагами.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XIII–XIV веках Сербия превратилась в одну из самых сильных держав Балкан благодаря укреплению власти династии Неманичей.
</a:t>
            </a:r>
            <a:endParaRPr lang="en-US" sz="13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османы продвигались на Балканы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от перехода в Европу до падения Константинополя в 1453 году.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морские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как ворота в 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Константинополь, Дуррес и черноморские гавани проходили зерно, соль, вино, ткани и металлы. Порты связывали Балканы с морскими дорогами, а по набережным шли склады, рынки и переговоры купцов из разных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 Генуя у причалов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торговые республики получили здесь прочные позиции благодаря кораблям, кредитам и договорам с правителями. Их фактории помогали хранить товары, организовывать перевозки и контролировать часть торговли с Востоком, особенно в больших городах.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где сходились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были не просто сушей между морями, а узлом дорог, по которым двигались люди и богатства. Поэтому борьба за города и проливы была одновременно военной, политической и торговой борьбой.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Византии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образцы особенно заметны в церковной жизни и письменной культуре Балкан. Они стали основой для местных традиций, которые сохранялись даже после смены границ.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каналы влияния — вера и письменность; через них Византия дольше всего сохраняла своё присутствие в регионе.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темы: Византия и Юго-Восточная Европа в XII–XV веках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86218"/>
            <a:ext cx="275400" cy="22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на Балканах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Константинопольский патриархат оставался главным духовным ориентиром православного мира. От него зависели важные церковные решения, а его авторитет помогал сохранять общие правила и обряды даже в условиях политической нестабильности.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епархии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Болгарии и Сербии укреплялись митрополии, епископства и монастыри. Они становились не только местами молитвы, но и центрами обучения, переписывания книг и сохранения исторической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вероисповедание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объединяло разные народы Балкан через праздники, церковный календарь и представления о власти. Даже при частой смене правителей и границ люди узнавали в нём знакомую и устойчивую опору.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4019" y="1125950"/>
            <a:ext cx="4688213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архитектура эпохи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Купольные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храмы часто строили с куполами, чтобы подчеркнуть величие святыни и создать торжественное внутреннее пространство. Такой облик стал образцом для многих построек на Балканах.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 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украшали мозаиками и фресками с золотым фоном, святыми и сценами из Священного Писания. Изображения должны были не только украшать храм, но и учить верующих.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варианты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Сербии и Болгарии византийские формы получили собственные черты. Местные правители заказывали храмы, чтобы показать свою власть и связь с престижной традицией Константинополя.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знак силы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здания были видимым знаком богатства, веры и политических амбиций. Они показывали, что правители хотят быть частью большого православного мира, а не оставаться на его окраине.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56016"/>
            <a:ext cx="4782600" cy="2278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эпохи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события одно за другим меняли положение Византии и балканских государств.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датам видно, что после 1204 года кризисы накапливались, а к XV веку османы стали главной силой региона.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теме «Византия и Юго-Восточная Европа в XII–XV веках»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Византия ослабела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теряла не только земли, но и доходы, воинов и контроль над важными городами. Это делало защиту границ всё сложнее.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опасный удар нанесли раздробленность и утрата богатых территорий: без них Византия уже не могла быстро восстанавливаться.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причин по материалам темы: XII–XV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битвы зависимость балканских земель от османов стала заметно расти, хотя сопротивление продолжалось ещё долго.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Балкан, 1389 год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переломом для Балкан и ускорил признание османской власти многими правителями.
</a:t>
            </a:r>
            <a:endParaRPr lang="en-US" sz="23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год: падение Константинополя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осада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осаждён войсками султана Мехмеда II, которые использовали численное превосходство и мощную артиллерию. Защитникам пришлось держать оборону почти без надёжной внешней помощи.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Византии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 мая 1453 года Константинополь пал, и Византия перестала существовать как самостоятельное государство. Это стало символическим завершением многовековой истории империи.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хозяин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стены, дворцы и важные здания перешли под власть Османской империи. Город сохранил своё значение, но уже как центр новой державы.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исчезла как держава, но её влияние осталось в вере, письменности, искусстве и государственных традициях Балкан. Именно это наследие ещё долго связывало регион с Константинополем.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2026-06-02T07:15:26Z</dcterms:created>
  <dcterms:modified xsi:type="dcterms:W3CDTF">2026-06-02T07:15:26Z</dcterms:modified>
</cp:coreProperties>
</file>