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открывший красоту русской жизни и сложность выбора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эпоха перемен и больших споров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стране, где еще существовало крепостное право, а дворянская усадьба определяла уклад жизни. Отмена крепостного права, споры о будущем России и новые идеи сделали его время особенно напряженным и важным для литературы.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родился 28 октября 1818 года в Орле и с детства был связан с жизнью русского дворянства.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впечатления его юности связаны с усадьбой Спасское-Лутовиново, где он видел и господский дом, и крестьянскую деревню.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характер матери и ранние наблюдения над несправедливостью крепостного быта помогли ему острее чувствовать чужую зависимость.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— источник памяти и образов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писатель наблюдал повседневный труд крестьян, жизнь дома и смену времен года; эти впечатления потом легко узнаются в его книгах.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Тургенева Спасское-Лутовиново стало не просто семейной усадьбой, а местом, где он впервые увидел русскую природу во всей ее тишине, просторе и красоте.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литературные опыты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Москве, Петербурге и Берлине, где получил широкое гуманитарное образование и познакомился с европейской мыслью.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круг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филологию, философию и европейскую литературу, поэтому рано научился смотреть на человека и общество с разных сторон.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Тургенев писал стихи и пробовал себя в драматургии, но особую силу его талант раскрылся именно в прозе.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особенно заметны его точность, тонкий слух к речи героев и умение передавать внутренние переживания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книга о крестьянской России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«Записки охотника» Тургенев создавал в 1840–1850-х годах, и именно он принес писателю широкую известность.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«Хорь и Калиныч», «Бежин луг», «Певцы» крестьяне показаны как живые личности: у каждого свой характер, голос и достоинство.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заставила читателей внимательнее взглянуть на крепостное право и увидеть в народной жизни не фон, а важную тему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«Муму»: история, которая запоминается надолго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и его тихая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кажется огромным и молчаливым, но за внешней суровостью скрыты доброта и верность. Он привык трудиться, а не говорить, поэтому особенно остро чувствует свою бесправность в доме барыни. Его судьба сразу вызывает сочувствие.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Муму как образ привязанности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становится для Герасима единственным существом, которому он может доверять. Их дружба показывает, что даже у человека, лишенного свободы, остаются чувства, нежность и потребность заботиться о ком-то. Поэтому история звучит так трогательно.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трагедии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поражает тем, что в ней нет сложного сюжета, но есть сильная моральная идея. Тургенев показывает жестокость произвола и заставляет задуматься о цене человеческого достоинства. Именно поэтому «Муму» так хорошо помнят школьники.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Тургенева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 всегда связана с настроением героя: вечер, тишина или гроза помогают понять, что происходит в его душе.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писателя не просто красивый фон, а часть смысла: он подчеркивает одиночество, тревогу, надежду или спокойствие.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«Бежином луге» природа создает ощущение тайны и покоя, а в «Асе» помогает почувствовать тонкие душевные переживания.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точно передает запах травы, шорох леса, дождь и смену времен года, поэтому его описания легко представить и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Тургенева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место в наследии писателя занимает проза, в которой он создал самые известные произведения.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Тургенев особенно силен в малой и средней прозе, где точность наблюдения важнее объема.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указанным в задании к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путь главного романа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 — публикация романа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выходит в печати и сразу привлекает внимание читателей к спору о новых и старых взглядах в русском обществе.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Базарова и Кирсановых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отрицает авторитеты и традиции, а Павел Кирсанов защищает дворянские представления о чести, культуре и порядке.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итог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за идеями стоят живые люди с любовью, сомнениями и одиночеством, а спор поколений не отменяет человеческих чувств.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«Отцы и дети» и их взгляды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главных героев романа и их роли в споре о взглядах, поколениях и жизненном выборе.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идей у Тургенева важен, но еще важнее то, как он раскрывает характер, сомнения и личные чувства героев.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«Отцы и дети»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прозе Тургенева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 любят открыто и глубоко, не пряча переживания. Их чувство всегда связано с честностью перед собой и с готовностью отвечать за свой выбор.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Асю, Лизу, Елену и других героинь писатель показывает чистоту, самоотверженность и тонкость души, которые особенно резко контрастируют с жестокой жизнью.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тихом и скромном облике у них заметна стойкость характера. Они умеют сохранять достоинство, когда обстоятельства складываются против них.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часто оказываются перед трудным решением между чувством, долгом и реальностью. Именно в этом выборе особенно ясно виден их духовный облик.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тургеневский герой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героя в прозе Тургенева: от наблюдения жизни к нравственному испытанию и итоговому 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показывает, что несколько абзацев могут передать большую мысль не хуже длинного рассказа.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И. С. Тургенева «Стихотворения в прозе»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вошли в цикл и позволили Тургеневу говорить о Родине, памяти и совести очень кратко, но выразительно.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 и его известность за пределами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между двумя культурами
</a:t>
            </a:r>
            <a:pPr algn="ctr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подолгу жил во Франции и Германии, поэтому хорошо понимал европейскую культурную жизнь. Он писал о России так, чтобы его могли читать и за рубежом, и дома. Благодаря этому его книги стали понятны очень разным читателям.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Друзья-писатели в Париже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знакомых были Гюстав Флобер, Эмиль Золя и Ги де Мопассан. Общение с ними помогало Тургеневу быть частью европейского литературного мира. При этом он не терял связи с русской темой и родной речью.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становится известной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переводили и читали как образцы русской реалистической прозы. Тургенев помог европейцам увидеть Россию не только через историю и политику, но и через живых людей, их чувства, споры и надежды.
</a:t>
            </a:r>
            <a:endParaRPr lang="en-US" sz="10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Тургенева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времени показывает, как ранние впечатления писателя постепенно превратились в книги, известные далеко за пределами России.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путь Тургенева связан с важными событиями русской культуры и с признанием в Европе.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И. С. Тургенева: 1818, 1847, 1852, 1862, 1878, 1883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Тургенева: ясность, точность и музыкальность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простыми, но очень точными фразами. Его язык не перегружен, поэтому читатель легко следит за мыслью и сразу видит картину, которую создает автор.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у него описания природы и душевного состояния героя. Несколько точных слов помогают понять настроение лучше, чем длинные объяснения.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Тургенева звучат естественно и помогают раскрыть характер персонажей. Поэтому его прозу интересно читать и сегодня: она понятна, красива и очень живая.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Тургенева и примеры произведений
</a:t>
            </a:r>
            <a:endParaRPr lang="en-US" sz="2143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тем Тургенева с произведениями, где они раскрыты особенно ярко.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Тургенева связаны между собой: в его книгах и общественные вопросы, и личные чувства, и красота природы всегда идут рядом.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Тургенева для русской литературы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сделал реализм более тонким и внимательным к человеку. Он показал, что важны не только события, но и мысли, сомнения, чувства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темы русской прозы: деревня, усадьба, любовь, конфликт поколений и жизнь природы стали у него полноценными художественными мирами.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повлияли на Чехова, Бунина, Короленко и других писателей. Они учились у Тургенева точности наблюдения, сдержанности и уважению к внутреннему миру человека.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Тургенев ценен тем, что его тексты одновременно понятны и глубоки. В них легко увидеть сюжет, но еще интереснее — задуматься о людях и их выборе.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 о свободе и человечности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напоминает, что свобода, доброта и честность важны в любую эпоху. Его книги помогают понять прошлое и учат внимательнее смотреть на человека рядом с нами.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2026-05-22T23:20:18Z</dcterms:created>
  <dcterms:modified xsi:type="dcterms:W3CDTF">2026-05-22T23:20:18Z</dcterms:modified>
</cp:coreProperties>
</file>