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563" y="166550"/>
            <a:ext cx="4267823" cy="393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 1700–1721 гг. на белорусских землях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земли стали ареной походов, осад и тяжёлых потерь.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земли оказались в центре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XVIII века через белорусские города и реки проходили важные пути между Балтикой, Москвой и польско-литовскими землями. Поэтому этот край имел большое военное и снабженческое значение.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42062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4206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416603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Северной войны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Балтике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стремилась получить удобный выход к морю, чтобы развивать торговлю и укреплять связи с Европой. Для этого ей нужно было ослабить шведское господство на Балтике.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Швеция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XVII века Швеция контролировала значительную часть побережья Балтийского моря. Это делало её одним из самых влиятельных государств в регионе и усиливало соперничество с соседями.
</a:t>
            </a:r>
            <a:endParaRPr lang="en-US" sz="1179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против Швеции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Швеции выступили Дания и Саксония, а к их союзу присоединилась Россия. Для всех участников война стала борьбой за территории, влияние и безопасность собственных границ.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конфликт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началась в 1700 году и быстро вышла за пределы одной страны. Боевые действия охватили земли от Балтики до восточноевропейских регионов, в том числе белорусские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Северной войны и событий на белорусских землях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войны на белорусских землях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тяжёлые события пришлись на 1708–1709 годы, когда через край прошли большие армии и усилились разорение и реквизиции.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пик военных бедствий в 1708 году и постепенное затухание боевых действий после Полтавской битвы.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Карла XII через белорусские земли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1708 года шведская армия двигалась через белорусские территории к России. На пути особенно важными становились дороги, переправы и крупные города, где можно было пополнить запасы и удержать контроль над местностью.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на восток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Карла XII проходил вблизи Полоцка, Лепеля, Могилёва и Мстиславля. Армии старались идти там, где легче было переправиться через реки и найти продовольствие, поэтому карта похода тесно связана с дорогами и водными путями.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войны и рек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Северной войны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на белорусских землях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война поэтапно затронула белорусские города и деревни, а затем перешла к постепенному затиханию и восстановлению.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тяжёлые испытания для белорусских земель пришлись на 1708 год, когда войска активно проходили через край и усиливали разорение.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Карла XII в 1708 году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50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припасов
</a:t>
            </a:r>
            <a:pPr algn="l" indent="0" marL="0">
              <a:lnSpc>
                <a:spcPct val="100000"/>
              </a:lnSpc>
              <a:buNone/>
            </a:pPr>
            <a:r>
              <a:rPr lang="en-US" sz="47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Карлу XII были нужны хлеб, фураж для лошадей и места для зимовки. Армия брала запасы там, где могла, потому что длительный марш требовал постоянного снабжения.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 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46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Шведская армия вошла на белорусские земли, продвигаясь к русским территориям. Командование рассчитывало быстро пройти через край и получить всё необходимое для дальнейшего похода.
</a:t>
            </a:r>
            <a:endParaRPr lang="en-US" sz="923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2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Реквизиции на 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47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забирали зерно, скот, лошадей и телеги. Для жителей это означало потерю урожая и транспорта, без которого было трудно вести хозяйство и перевозить товары.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3746450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47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крестьяне и горожане прятали имущество, уходили в леса или старались покинуть опасные места. Так они пытались спасти семьи и хотя бы часть запасов.
</a:t>
            </a:r>
            <a:endParaRPr lang="en-US" sz="9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464" y="1583200"/>
            <a:ext cx="2688723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городов и местечек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грабёж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прохода армий часто вспыхивали пожары, а имущество жителей грабили. После таких событий улицы пустели, а дома и хозяйственные постройки требовали долгого восстановления.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разорения торговые пути работали хуже, а купцы опасались ехать через пострадавшие места. Это особенно ослабляло Могилёв, Полоцк, Витебск и другие населённые пункты вдоль дорог.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людей покидала свои дома, чтобы переждать опасность в более безопасных местах. Из-за этого местечки беднели, а восстановление начиналось только после прекращения боёв.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укреплениям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Страдали городские стены, замки и оборонительные сооружения. Когда укрепления разрушались, город терял защиту и становился ещё уязвимее для новых нападений и новых потерь.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мирного населения во время войны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756702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повинности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 горожане должны были отдавать хлеб, скот, подводы и жильё для солдат. Такие обязанности быстро истощали семьи и лишали их самых нужных запасов.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25000" y="1756702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голода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войска забирали продовольствие, в селениях и городах не хватало еды. Люди старались экономить каждый кусок хлеба и переживать зиму с минимальными запасами.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432875" y="1756702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страх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приносила не только разрушения, но и болезни, холод и постоянную тревогу за близких. Для многих семей каждый день становился испытанием на выживание.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17125" y="3005227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Пустеющие деревни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потерь урожая, имущества и скота некоторые деревни надолго пустели. Жители уходили в более безопасные места и возвращались только тогда, когда опасность уменьшалась.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25000" y="3005227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Труднее всего детям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детей, женщин и пожилых людей война была особенно тяжёлой. Им не хватало еды, топлива и спокойствия, а обычная жизнь постоянно прерывалась тревогой и перемещениями.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по описанию последствий войны в белорусских землях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пострадало в хозяйстве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пострадали запасы еды и скот, потому что именно их армии забирали в первую очередь при продвижении через край.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продовольственных запасов и путей сообщения вызвало цепочку потерь: остановку торговли, упадок ремёсел и замедление восстановления.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война разрушала повседневную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последствий военных походов: от реквизиций до медленного восстановления хозяйства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Сражения, осады и столкновения на территории Беларуси
</a:t>
            </a:r>
            <a:endParaRPr lang="en-US" sz="264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1704: первые осады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активных действий шведские войска брали и осаждали города, стремясь контролировать дороги и склады продовольствия. Именно укреплённые пункты становились главными целями.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1708: бои у переправ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продвижении армии Карла XII важными были реки и мосты. Здесь происходили столкновения за переправы, потому что без них войска не могли двигаться дальше и снабжаться.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1708–1709: нападения на обозы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Шведские и русские отряды атаковали обозы и небольшие гарнизоны. Даже без крупных сражений такие удары мешали снабжению и делали контроль над местностью особенно важным.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574323"/>
            <a:ext cx="4339200" cy="2405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местности с особым военным значением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пункты были важны для движения войск, контроля переправ и снабжения армий. Через них проходили дороги, по которым решалась судьба кампаний.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транспортными и административными центрами давал армии преимущество, но почти всегда приносил местному населению разорение и спад хозяйственной жизни.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исторического обзора Северной войны на белорусских землях
</a:t>
            </a:r>
            <a:endParaRPr lang="en-US" sz="916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464" y="1583200"/>
            <a:ext cx="2688723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местной шляхты и магнатов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шляхты и магнатов поддерживала разные армии, стараясь сохранить свои владения и влияние. Однако перемена военной обстановки часто делала этот выбор опасным и невыгодным.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даже у богатых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показала, что крупные владения не были гарантией безопасности. Грабёж, пожары и реквизиции наносили ущерб и деревням, и усадьбам, независимо от богатства их хозяев.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владельцы имений нанимали слуг, собирали вооружённые отряды и укрепляли замки. Но такие меры помогали лишь частично, если по земле проходила большая армия.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победы шведская армия утратила наступательную силу. Для белорусских земель это означало меньше крупных походов и постепенное ослабление шведского влияния.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1709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переломным для всей войны.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Северной войны и её ключевых событий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0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исторический обзор последствий Северной войны на белорусских землях; данные в диаграмме — качественная оценка
</a:t>
            </a:r>
            <a:endParaRPr lang="en-US" sz="605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войны для белорусских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пришёлся на города и деревни, через которые проходили войска. Особенно сильно пострадали населённые пункты вдоль дорог и переправ.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Разрушения и хозяйственный упадок затронули сразу несколько сфер жизни, поэтому восстановление после войны стало долгим и трудным.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переговоры и окончание войны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переговоры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4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1721 году воюющие стороны пришли к соглашению после многих лет борьбы и потерь. Мир завершил затяжной конфликт и изменил положение государств в Северной Европе.
</a:t>
            </a:r>
            <a:endParaRPr lang="en-US" sz="1094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мирной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люди постепенно возвращались к земледелию, торговле и ремонту хозяйства. Но нехватка денег, рабочих рук и материалов замедляла этот процесс на многие годы.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Ништадтский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4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Подписанный договор закрепил новые границы и признал усиление России. Швеция утратила прежнее влияние, а война окончательно перестала быть главным фактором на белорусских землях.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крупных походов
</a:t>
            </a:r>
            <a:pPr algn="l" indent="0" marL="0">
              <a:lnSpc>
                <a:spcPct val="115000"/>
              </a:lnSpc>
              <a:buNone/>
            </a:pPr>
            <a:r>
              <a:rPr lang="en-US" sz="46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края это означало прекращение постоянного движения армий, осад и реквизиций. Однако разрушенные поля, дороги и города ещё долго требовали восстановления.
</a:t>
            </a:r>
            <a:endParaRPr lang="en-US" sz="10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войны к восстановлению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послевоенного восстановления: от возвращения людей до оживления городов и местечек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о войне на белорусских землях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7125" y="172961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 хроники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 войне сохранились в летописях и городских хрониках. Они помогают понять, какие города пострадали сильнее всего и как жители переживали проход армий.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112500" y="1729615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предания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разорённых селениях, осадах и переправах передавалась в устных рассказах. Такие предания сохраняли личный взгляд людей на события большой войны.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7125" y="297814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 стала для белорусских земель временем тяжёлых испытаний и потерь. Изучение этой памяти помогает лучше понять цену мира и значение восстановления после разорения.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Северной войны для белорусских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война принесла белорусским землям разорение, потери и долгие годы восстановления. Но именно через эти испытания стало особенно ясно, насколько важны мир, безопасность и сохранение хозяйства.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2026-06-02T08:03:34Z</dcterms:created>
  <dcterms:modified xsi:type="dcterms:W3CDTF">2026-06-02T08:03:34Z</dcterms:modified>
</cp:coreProperties>
</file>