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Дифференцирование линейной комбинации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суммы, разности и постоянного множителя без лишних преобразований.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Линейность производной позволяет быстро разбирать выражения из нескольких слагаемых, экономит время на контрольных и помогает проверять ответ. Особенно часто она нужна для многочленов, тригонометрических, показательных и логарифмических функций.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этот приём в 10 классе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комбинация функций: запись и смысл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запись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комбинация функций записывается как a1f1(x)+a2f2(x)+…+anfn(x). Здесь каждая функция входит в выражение отдельно, без обязательного объединения в одну формулу.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коэффициенты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a1, a2, … an не зависят от переменной x. Поэтому они остаются обычными числами и не дифференцируются как часть функции.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меняет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постоянный, его можно вынести за знак производной. Это делает вычисление короче и позволяет работать со сложными выражениями поэлементно.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часто появляются в алгебре, физике и экономике, когда одну величину описывают как сумму нескольких вкладов, каждый со своим коэффициентом.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дифференцирования линейной комбинации
</a:t>
            </a:r>
            <a:endParaRPr lang="en-US" sz="3241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производных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функция задана суммой, производная суммы равна сумме производных. Каждый член рассматривается отдельно, без раскрытия скобок и лишних преобразований.
</a:t>
            </a:r>
            <a:endParaRPr lang="en-US" sz="999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сохраняет знак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разности действует тот же принцип: производная первого слагаемого минус производная второго. Знак перед слагаемым переносится в ответ без изменений.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множитель остаётся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функцией стоит постоянное число, оно не исчезает после дифференцирования. Меняется только сама функция, а коэффициент сохраняется как множитель.
</a:t>
            </a:r>
            <a:endParaRPr lang="en-US" sz="1080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работает широко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Линейность производной действует для любого числа слагаемых. Поэтому длинные выражения можно дифференцировать последовательно, по одному члену, не перестраивая всю запись.
</a:t>
            </a:r>
            <a:endParaRPr lang="en-US" sz="9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случаи линейности и их применение на стандартных примерах.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Линейность позволяет переходить от сложного выражения к отдельным слагаемым и сразу упрощает вычисления.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правила дифференцирования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линейности производной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каждой точке к значениям двух функций прибавить друг друга, получится новый график суммы. Его форма отражает вклад каждого слагаемого, а не только итоговое выражение. На одном поле удобно показать два исходных графика и их сумму.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графиков по точкам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описывает наклон касательной к графику в данной точке. Для суммы функций этот наклон складывается из наклонов отдельных частей, поэтому линейность видно не только в вычислениях, но и в геометрии.
</a:t>
            </a:r>
            <a:endParaRPr lang="en-US" sz="918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как сумма вкладов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f(x)=x² и g(x)=sin x сумма даёт график f+g, а производная равна 2x+cos x. Такой рисунок помогает связать алгебраическую формулу с изменением графика и увидеть, как каждый член влияет на итог.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пример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линейности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множитель в производной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постоянного числа a выполняется формула (a·f(x))′ = a·f′(x). Коэффициент не зависит от переменной, поэтому после дифференцирования остаётся перед производной.
</a:t>
            </a:r>
            <a:endParaRPr lang="en-US" sz="1032" dirty="0"/>
          </a:p>
        </p:txBody>
      </p:sp>
      <p:sp>
        <p:nvSpPr>
          <p:cNvPr id="10" name="Text 3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(7x³)′=21x², (−½·sin x)′=−½·cos x, (3e^x)′=3e^x. Во всех случаях меняется только функция, а числовой множитель сохраняется.
</a:t>
            </a:r>
            <a:endParaRPr lang="en-US" sz="1184" dirty="0"/>
          </a:p>
        </p:txBody>
      </p:sp>
      <p:sp>
        <p:nvSpPr>
          <p:cNvPr id="11" name="Text 4"/>
          <p:cNvSpPr txBox="1"/>
          <p:nvPr/>
        </p:nvSpPr>
        <p:spPr>
          <a:xfrm>
            <a:off x="6190400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обращать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не потерять знак и дробь. Ошибка в коэффициенте меняет весь ответ, даже если сама производная найдена верно.
</a:t>
            </a:r>
            <a:endParaRPr lang="en-US" sz="11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вычисления производной линейной комбинации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суммой, разностью и постоянными множителями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стандартных производных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производные, которые чаще всего используются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вспомнить базовые формулы, на которые опирается дифференцирование линейных комбинаций.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вычислениях чаще всего используются производные многочленов, тригонометрических и показательных функций, а также логарифма.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661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0294" y="31370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число слагаемых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линейности не ограничивается двумя функциями. Она одинаково работает для трёх, четырёх и большего числа слагаемых, если их коэффициенты постоянны.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алгоритм для разных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любой степени, суммы тригонометрических функций и показательных выражений можно дифференцировать по одному и тому же принципу, не меняя общий порядок действий.
</a:t>
            </a:r>
            <a:endParaRPr lang="en-US" sz="1431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нужно объединять заранее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нахождением производной не требуется приводить всё выражение к общему виду. Достаточно последовательно обработать каждый член и затем собрать ответ.
</a:t>
            </a:r>
            <a:endParaRPr lang="en-US" sz="1482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выражения на части облегчает контроль знаков, коэффициентов и степеней. Это снижает риск ошибки в длинных примерах и делает решение прозрачным.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комбинация из трёх и более функций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производная многочлена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по членам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3x⁴−5x²+2x−8 состоит из отдельных слагаемых, поэтому производную находят по каждому члену независимо. Такой подход не требует раскрытия скобок или дополнительных преобразований.
</a:t>
            </a:r>
            <a:endParaRPr lang="en-US" sz="1035" dirty="0"/>
          </a:p>
        </p:txBody>
      </p:sp>
      <p:sp>
        <p:nvSpPr>
          <p:cNvPr id="11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константы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 −8 после дифференцирования исчезает, потому что производная постоянного числа равна нулю. В итоге получаем F′(x)=12x³−10x+2 и сразу видим структуру ответа.
</a:t>
            </a:r>
            <a:endParaRPr lang="en-US" sz="1035" dirty="0"/>
          </a:p>
        </p:txBody>
      </p:sp>
      <p:sp>
        <p:nvSpPr>
          <p:cNvPr id="12" name="Text 4"/>
          <p:cNvSpPr txBox="1"/>
          <p:nvPr/>
        </p:nvSpPr>
        <p:spPr>
          <a:xfrm>
            <a:off x="4872950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Поэлементное дифференцирование
</a:t>
            </a:r>
            <a:pPr algn="l" indent="0" marL="0">
              <a:lnSpc>
                <a:spcPct val="15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степенных членов применяем стандартное правило: (3x⁴)′=12x³, (−5x²)′=−10x, (2x)′=2. Каждый коэффициент сохраняется, а степень уменьшается на единицу.
</a:t>
            </a:r>
            <a:endParaRPr lang="en-US" sz="11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величина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c не зависит от переменной, поэтому его значение не меняется при изменении x.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дифференцирования
</a:t>
            </a:r>
            <a:pPr algn="l" indent="0" marL="0">
              <a:lnSpc>
                <a:spcPct val="15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вычислении производной любой константы получаем c′=0, независимо от того, положительное это число, отрицательное или число π.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эффект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свободный член многочлена исчезает, а ответ после дифференцирования становится короче и удобнее для проверки.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константы равна нулю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ошибок по теме «Производная», без использования внешних статистических данных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дифференцировании суммы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заметны в выражениях с дробями и отрицательными коэффициентами, где легко потерять знак или перепутать правило.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сбои связаны со знаками и множителями; реже — с неверным выбором правила. Проверка структуры выражения снижает риск ошибки.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самые нужные формулы производных и показывает, как они работают в линейных комбинациях.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комбинация распадается на отдельные слагаемые, поэтому достаточно применять таблицу стандартных производных поэлементно.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правила дифференцирования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формул для 10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69" y="11089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3464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11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Линейность работает сразу, если выражение состоит из суммы или разности. Тогда производную находят по каждому слагаемому отдельно, не меняя общую структуру записи.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внутри слагаемого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одном из слагаемых есть произведение функций, сначала применяют правило произведения. Линейность затем помогает сложить уже найденные производные отдельных частей.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544325" y="3430475"/>
            <a:ext cx="80319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слагаемое имеет вид f(g(x)), сначала используют правило цепочки. Линейность лишь распределяет дифференцирование по уровню суммы, не заменяя остальные правила.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сочетается линейность с другими правилами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линейность применяется сразу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правила дифференцирования для типовых выражений 10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координата тела задана формулой x(t)=2t³−4t+1, то каждое слагаемое описывает свой вклад в движение. Кубический член отвечает за изменение скорости, линейный — за равномерную составляющую, а константа задаёт начальное смещение.
</a:t>
            </a:r>
            <a:endParaRPr lang="en-US" sz="644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Координата как функция времени
</a:t>
            </a:r>
            <a:endParaRPr lang="en-US" sz="1135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дифференцирования получаем v(t)=6t²−4. Это означает, что скорость в каждый момент времени определяется не всей формулой сразу, а суммой вкладов от отдельных частей, что удобно анализировать на графике.
</a:t>
            </a:r>
            <a:endParaRPr lang="en-US" sz="678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по производной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физики: движение тела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правила дифференцирования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влияет на производную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ряду видно, что коэффициент входит в производную без изменений, а знак сохраняется вместе с ним.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функции на число приводит к такому же умножению производной. Это и есть практический смысл правила постоянного множителя.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алгоритм решения задач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структуру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состоит ли выражение из суммы, разности и постоянных множителей. Это помогает выбрать нужное правило и не усложнять вычисления раньше времени.
</a:t>
            </a:r>
            <a:endParaRPr lang="en-US" sz="1036" dirty="0"/>
          </a:p>
        </p:txBody>
      </p:sp>
      <p:sp>
        <p:nvSpPr>
          <p:cNvPr id="11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на слагаемые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каждый член записывают отдельно и находят, какие стандартные функции входят в выражение. Так легче не потерять знак, коэффициент и степень.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Применить базовые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используют производные суммы, разности и постоянного множителя. Если встречаются знакомые функции, подставляют их производные из таблицы.
</a:t>
            </a:r>
            <a:endParaRPr lang="en-US" sz="1061" dirty="0"/>
          </a:p>
        </p:txBody>
      </p:sp>
      <p:sp>
        <p:nvSpPr>
          <p:cNvPr id="13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Упростить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выражение приводят к удобному виду: собирают подобные члены, проверяют знаки и убирают производные констант, которые равны нулю.
</a:t>
            </a:r>
            <a:endParaRPr lang="en-US" sz="1061" dirty="0"/>
          </a:p>
        </p:txBody>
      </p:sp>
      <p:sp>
        <p:nvSpPr>
          <p:cNvPr id="14" name="Text 6"/>
          <p:cNvSpPr txBox="1"/>
          <p:nvPr/>
        </p:nvSpPr>
        <p:spPr>
          <a:xfrm>
            <a:off x="3344425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полезно сопоставить результат с исходной формой функции и убедиться, что ни одно слагаемое не потеряно и ни одно правило не применено лишний раз.
</a:t>
            </a:r>
            <a:endParaRPr lang="en-US" sz="10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Линейность производной позволяет дифференцировать сумму по частям, сохранять постоянные множители и сразу убирать константы. Это делает вычисления понятными, быстрыми и надёжными в школьных задачах.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Линейность — основа быстрых вычислений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2026-05-30T03:23:52Z</dcterms:created>
  <dcterms:modified xsi:type="dcterms:W3CDTF">2026-05-30T03:23:52Z</dcterms:modified>
</cp:coreProperties>
</file>