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Кайнозой: ключевые темы и обзор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возникновения травяных экосистем, развития млекопитающих и ледниковых преобразований.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жизни после мелового вымирания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Кайнозойская эра началась с исчезновения динозавров и быстрым ростом цветковых растений и млекопитающих. Эти процессы происходили на фоне тектонических изменений, формируя современные экосистемы и климат планеты.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Палеоген: возрождение и разнообразие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мелового вымирания палеогенская эпоха стала фундаментом для развития млекопитающих и появления современных птиц. Климат был тёплым, а материки активно дрейфовали, формируя новые среды обитания.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Неоген: климатические перемены и расширение травяных сообществ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неогене произошло значительное продвижение злаковых и массовое формирование степей и саванн. Климат стал суше и прохладнее, что повлияло на эволюцию крупных травоядных животных.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период: ледниковые циклы и появление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период характеризуется чередованием оледенений и межледниковий, влияющих на экологию и миграции видов. Здесь же появляются первые представители Homo sapiens, адаптирующиеся к суровым климатическим условиям.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эпохи кайнозоя: ключевые вехи развития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палеогена: восстановление и специфика фауны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палеогене млекопитающие стремительно диверсифицировались, появились первые приматы, что заложило основы для сложных экосистем.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континентов продолжался, создавая новые морские и наземные рубежи для миграций и эволюционных процессов.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цветковых растений изменило растительный покров, вместе с потеплением климата формировались влажные и плодородные среды обитания.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цветковых и злаковых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покрытосеменных в позднем палеогене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впервые стали доминировать в растительном мире, расширяя биологическое разнообразие и преобразуя ландшафты древних лесов и равнин.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злаков на формирование травянистых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злаковых появилось в эоцене, их распространение стимулировало развитие новых открытых экосистем, в том числе обширных травяных сообществ.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 сопровождалось значительным увеличением открытых пространств, покрытых злаками, на всех материках.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рост создал новые биомы, адаптированные к сухому и прохладному климату, что повлияло на разнообразие фауны.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травяных экосистем в миоцене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палеоботанических исследований, 2022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крупных травоядных в кайнозое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лошадей от Hyracotherium к современным видам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кайнозой лошади прошли эволюцию от небольших лесных животных до крупных травоядных степей с более специализированным зубным аппаратом и строением ног.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жвачных и их адаптации к питанию травой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Жвачные, включая антилоп, бизонов и коз, развили сложные пищеварительные системы и зубы для эффективного потребления злаков и трав на открытых биомах.
</a:t>
            </a:r>
            <a:endParaRPr lang="en-US" sz="1761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травоядные и их роль в экосистемах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Мамонты и носороги стали значимыми видами благодаря своим размерам и способности выдерживать суровые климатические условия, влияя на структуру растительности и почв.
</a:t>
            </a:r>
            <a:endParaRPr lang="en-US" sz="17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и распространение травяных сообществ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Травяные экосистемы характеризуются мощной корневой системой, предотвращающей эрозию и обеспечивающей устойчивость к повреждениям от животных и огня.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сообщества распространены широко, кроме Антарктиды, и создают основу для многих трофических цепочек в экосистемах.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природные пожары способствовали обновлению трав и сохранению открытых пространств, что поддерживало биоразнообразие этих территорий.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экосистемы стимулируют миграционные пути животных и развитие специализированных видов, адаптированных к жизни на открытых пространствах.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травяных растений и их влияние на климат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эффективно производят биомассу, обеспечивая питательные ресурсы для травоядных и поддерживая экосистемные циклы вещества.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корневая система удерживает влагу и способствует формированию плодородного слоя почвы, предотвращая деградацию и эрозию.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регенерация и активный фотосинтез делают травянистые экосистемы важным фактором стабилизации климата и регулирования углеродного баланса.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Чернозёмные ландшафты с травяными покрытиями являются важным резервом углерода, что снижает концентрацию углекислого газа в атмосфере.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и водные циклы в этих экосистемах обеспечивают устойчивость и продуктивность ландшафтов.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уникальные почвенные типы, такие как чернозёмы, обладающие высокой плодородностью и высокой влажностью.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Травяные сообщества поддерживают богатое биоразнообразие животных, включая многих ключевых травоядных и мелких позвоночных.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связи и роль травяных экосистем в биосфере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изменения кайнозойской эры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тёплого к холодному 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кайнозоя климат был значительно теплее, чем сегодня, особенно в эоцене и олигоцене. Однако в миоцене началось постепенное похолодание, сопровождавшееся увеличением сезонности и уменьшением влажности.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климатических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периодических оледенений в позднем неогене и плейстоцене привело к значительным изменениям в распределении видов, их миграциям и вымиранию ряда групп животных и растений.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география оледенения в четвертичном периоде
</a:t>
            </a:r>
            <a:endParaRPr lang="en-US" sz="3599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2,6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кайнозойского оледенения: формирование первых крупных северных ледовых щитов на территориях современного Канады и Скандинавии.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 сторону более континентального и сурового, формирование суровых условий для флоры и фауны на севере Европы и Северной Америки.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2,0–1,5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ледяных покровов, снижение уровня Мирового океана на десятки метров, сдвиг экосистем к южным регионам.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800 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частоты и интенсивности ледниковых периодов, формирование массивных ледниковых покровов, изменивших рельеф и гидрологию континентов.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ледниковый цикл приводил к изменению температур и уровней океана, что вызывало значительные миграции флоры и фауны.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ледников и межледников способствовало адаптации и эволюции видов, а также формированию современных экосистем.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ледниковых циклов и основные последствия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палеоклиматологии, опубликованные в научных исследованиях 2020 года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ледниковых ландшафтов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массы создавали морены, каровые озёра и долины, которые в значительной мере изменили рельеф современных континентов. Эти формы рельефа влияют на экосистемы до сих пор.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крупных млекопитающих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Шерстистый мамонт, гигантский олень и шерстистый носорог исчезли в конце ледникового периода, что связано с климатическими изменениями и воздействием человека.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миграция видов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животных и растений либо мигрировали в более благоприятные регионы, либо приспособились к новым условиям, что способствовало биологическому разнообразию.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 биологические последствия ледникового периода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развили плотный шерстяной покров и значительный подкожный жировой слой для сохранения тепла. Изменения в строении зубов обеспечивали эффективное питание в суровых условиях.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выживания характерны были сезонные миграции и формирование крупных стад. Животные использовали природные укрытия, что повышало их шансы противостоять холодам и суровым зимам.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 ледниковым условиям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расселение Homo sapiens в кайнозое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в Африке; начало развития сложных форм поведения и использования орудий.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70–40 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расселение по Евразии и освоение северных регионов с изобретением одежды и жилищ для защиты от холода.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30–15 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коллективной охоты, ритуалов и искусства, отражающих адаптацию к ледниковым условиям и формирование первых социальных структур.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трав и злаков в формировании первых аграрных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приручение злаковых культур позволило обеспечить стабильно высокий уровень продовольствия, что способствовало развитию сложных хозяйств и поселений.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одомашнивание крупных травоядных животных обеспечило дополнительный ресурс для питания, транспорта и сельскохозяйственных работ, стимулируя рост цивилизаций.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888728"/>
            <a:ext cx="10121400" cy="63556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травяных экосистем планеты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травяных экосистем обусловлены климатическими условиями и биологическим разнообразием региона, влияя на типы животных и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адаптированы к климату и местной фауне, поддерживая уникальные сообщества растений и животных.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FAO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временной отрезок охватывает ключевые климатические изменения и расселение человека, сформировав устойчивость биосферы.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 млн лет
</a:t>
            </a:r>
            <a:pPr algn="ctr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начался период, который сформировал современный климатический и биологический облик Земли, заложив основы сегодняшних экосистем.
</a:t>
            </a:r>
            <a:endParaRPr lang="en-US" sz="8745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институт палеонтологии, 2023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кайнозоя: фундамент современной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Кайнозойская эра стала эпохой формирования ключевых природных и биологических процессов, повлиявших на современную географию, биоразнообразие и развитие человеческих обществ, определяя наш мир сегодня.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2026-05-10T06:29:28Z</dcterms:created>
  <dcterms:modified xsi:type="dcterms:W3CDTF">2026-05-10T06:29:28Z</dcterms:modified>
</cp:coreProperties>
</file>