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системы различаются по химическому составу, глубине и обитателям, играя важную экологическую роль.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водных биогеоценозов: ключевые аспекты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биогеоценозы развиваются под влиянием климата, рельефа, почв и освещения. Их изучают с XIX века, чтобы понять структуру и функции экосистем и их влияние на биосферу.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формирование водных биогеоценозов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и океанические экосистемы характеризуются высокой солёностью около 35 г/л и занимают значительную площадь, влияя на глобальные биохимические циклы.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экосистемы представлены реками, озёрами и болотами с низкой солёностью ниже 0,05%. Они включают разнообразные виды, адаптированные к свежей воде.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водных экосистем: пресные и солёные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среды имеют значительное видовое разнообразие рыб несмотря на малую площадь водной поверхности.
</a:t>
            </a:r>
            <a:endParaRPr lang="en-US" sz="1242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экосистемы доминируют по площади и биомассе, играя ключевую роль в биопродуктивности планеты.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Гидрологические исследования,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пресноводных и морских экосистем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Лотические системы характеризуются проточной водой: реки и ручьи с изменчивой скоростью течения и кислородным режимом.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Ленетические экосистемы — стоячие водоёмы, включая озёра и пруды, где формируются стабильные биопоселения.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экосистемы отличаются застоем воды и анаэробными условиями, что влияет на виды и процессы разложения.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пресноводных экосистем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круговорот в биогеоценозах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 процессы водного цикла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видов наблюдается по течению, где изменяется кислородный режим. Волжская стерлядь — яркий пример эндемика, обитающего в водах реки Волга, самой большой в Европе.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состоит из истока, русла и устья, с вертикальным разделением на водную поверхность, толщу воды и донный слой. Такое строение поддерживает разнообразие биотических сообществ.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экосистемы реки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2955759"/>
            <a:ext cx="8568600" cy="18743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4500" y="1634527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Зональное деление озёр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делится на литораль, сублитораль, пелагиаль и бенталь, каждая зона имеет специфическую биопродуктивность и экологическую значимость.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215025" y="883891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и трофность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обитатели включают карася, ротана, диатомовые водоросли и ракообразных. Степень трофности влияет на биомассу и прозрачность воды, определяя экосистемные процессы.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 озера: структура и особенности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828803"/>
            <a:ext cx="3962400" cy="20336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параметров показывает принципиальные различия функционирования двух экосистем.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устойчивы к кратковременным изменениям, реки — более чувствительны к загрязнениям.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гидробиологические исследования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озёр и рек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Флора и фауна по зонам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преобладают в литорали, кораллы доминируют в сублиторали, а в пелагиали встречается планктон и крупные рыбы. Уникален сероводородный слой Чёрного моря без кислорода.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зоны морских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среда делится на литораль, сублитораль, пелагиаль и абиссаль, каждая из которых различается по глубине и освещённости.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биогеоценозы: разбивка по зонам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коралловые рифы поддерживают уникальное многообразие, формируя сложные пищевые сети и биотические сообщества на основе симбиоза микроводорослей и кораллов.
</a:t>
            </a:r>
            <a:endParaRPr lang="en-US" sz="1112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высокая численность видов в коралловых рифах обусловлена условиями стабильного климата и изобилием ресурсов в тропической зоне.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оценка биоразнообразия, 2020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водных экосистем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обеспечивает до половины мирового фотосинтеза, формируя кислородную основу и начальный уровень пищевых цепей акваторий.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фитопланктона и зоопланктона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Зоопланктон служит связующим звеном между фитопланктоном и высшими организмами, обеспечивая питание для рыб и беспозвоночных.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сезонных факторов, например, освещённости и температуры, напрямую отражается на численности и продуктивности планктонных сообществ.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виды водных биогеоценозов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пресноводных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водоросли, такие как спирогира, массово произрастают в речных и озёрных водоёмах, играя важную роль в первичной продукции и обеспечении кислородом среды.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пресноводных биогеоценозов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Зообентос, включая улиток и рачков, формирует основу донных трофических цепей, а рыбы, например окунь и линь, занимают различные экологические ниши.
</a:t>
            </a:r>
            <a:endParaRPr lang="en-US" sz="1092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виды и их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экосистемы заселяют мидии, морские звёзды, тунец и дельфины, которые обладают адаптациями к солёной среде и различной глубине обитания.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066" y="1661225"/>
            <a:ext cx="3147368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и хозяйственные функции, обеспечиваемые водными экосистемами.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экосистемы являются ключевыми элементами устойчивости природных процессов и обеспечивают ресурсы для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Гидроэкологические исследования РФ, 2021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водных биогеоценозов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водные биогеоценозы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Загрязнения и последствия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 сельскохозяйственные стоки приводят к ухудшению качества воды, вызывая эвтрофикацию и утрату биоразнообразия в водных экосистемах.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Опустынивание Аральского моря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Вследствие масштабных ирригационных проектов площадь Аральского моря сократилась с 68 тысяч до менее 8 тысяч квадратных километров менее чем за полвека.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084" y="1642900"/>
            <a:ext cx="133444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93" y="1642900"/>
            <a:ext cx="218362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887" y="3328333"/>
            <a:ext cx="169838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93" y="3328333"/>
            <a:ext cx="218362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водных биогеоценозов для человека
</a:t>
            </a:r>
            <a:endParaRPr lang="en-US" sz="2351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пресной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питьевую воду и орошение, жизненно необходимы для здоровья и сельского хозяйства.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судоходство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рек и озёр служат важными транспортными артериями и судоходными путями.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Рекреация и туризм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возможности для отдыха, рыбалки и экологического туризма.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Рыбное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устойчивое развитие промысла и аквакультуры, важные для питания и экономики.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8600" y="1639574"/>
            <a:ext cx="4845900" cy="31990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4700" y="2031600"/>
            <a:ext cx="29151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Чужеродные виды, такие как рачок-корбикула и американский сиг, изменяют уже сложившиеся биологические сообщества, вытесняя местные виды и нарушая пищевые цепи.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24700" y="3543300"/>
            <a:ext cx="29151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синей крабовой медузы в Чёрном море связано с Суэцким каналом и канализационными сбросами, что приводит к изменениям биогеохимии и снижению биоразнообразия.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90125" y="708000"/>
            <a:ext cx="44445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Инвазии и чужеродные виды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организмов к водной среде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и органы чувств у рыб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обладают обтекаемой формой тела для лучшей маневренности и развитыми органами боковой линии, позволяющими чувствовать колебания воды и ориентироваться.
</a:t>
            </a:r>
            <a:endParaRPr lang="en-US" sz="108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Способности морских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Тюлени и дельфины адаптированы к задержке дыхания до часа и имеют жировой слой для теплоизоляции в холодной воде.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защита водорослей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используют разные пигменты для фотосинтеза при низкой освещённости и вырабатывают токсины для защиты от хищников.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2017 год: Программа 'Очищение Волги'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Запущена государственная инициатива по улучшению качества воды и восстановлению экосистем реки Волги.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болот в Ишимском регионе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работы по возрождению болот для предотвращения деградации экосистем и поддержания биологического разнообразия.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защита морских заповедников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Объединённые усилия стран направлены на сохранение морских экосистем и поддержание устойчивых рыбных ресурсов.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восстановление водных биогеоценозов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и охрана водных экосистем необходимы для поддержания биологического разнообразия и обеспечения экологической безопасности человечества.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биогеоценозы: ключ к устойчивому будущему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2026-05-10T01:40:57Z</dcterms:created>
  <dcterms:modified xsi:type="dcterms:W3CDTF">2026-05-10T01:40:57Z</dcterms:modified>
</cp:coreProperties>
</file>