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Европа: страны Пиренейского полуострова
</a:t>
            </a:r>
            <a:endParaRPr lang="en-US" sz="2915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Португалия и Андорра: природа, история и жизнь юго-западной Европы.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Пиренейский полуостров лежит на юго-западе Европы, между Атлантическим океаном и Средиземным морем. Его северную границу образуют Пиренеи, а почти всю территорию занимают Испания и Португалия.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Пиренейский полуостров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 столицы региона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3775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крупнейшее государство полуострова. Его столица — Мадрид, а территория занимает почти весь центр и большую часть южных и восточных районов.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3775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21189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расположена на западной окраине полуострова и имеет выход к Атлантическому океану. Её столица — Лиссабон, один из самых известных городов региона.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221189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604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государство Андорра находится высоко в Пиренеях между Испанией и Францией. Его столица — Андорра-ла-Велья, а территория очень мала по сравнению с соседями.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388604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Андорра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56018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Испании, Португалии и Андорре широко используется евро. Это облегчает поездки, покупки и торговлю между странами полуострова и остальной Европой.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556018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валюта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7234329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 Португалия имеют длинные морские побережья, поэтому порты, рыболовство и морская торговля занимают важное место в жизни этих стран.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7234329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морем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размеры и столицы трёх государств полуострова.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заметно превосходит соседей по площади и численности населения, а Андорра остаётся самым маленьким государством полуострова.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национальных статистических служб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Пиренейского полуострова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горы, плато и побережья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1140800" y="1963839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Испании лежит высокое плато Месета. Оно заметно влияет на климат и расселение людей, потому что здесь суше и выше, чем на побережьях.
</a:t>
            </a:r>
            <a:endParaRPr lang="en-US" sz="600" dirty="0"/>
          </a:p>
        </p:txBody>
      </p:sp>
      <p:sp>
        <p:nvSpPr>
          <p:cNvPr id="14" name="Text 3"/>
          <p:cNvSpPr txBox="1"/>
          <p:nvPr/>
        </p:nvSpPr>
        <p:spPr>
          <a:xfrm>
            <a:off x="1140800" y="1764479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Месета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140800" y="428029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 сочетает горы, равнины, плато и морские берега. Такое разнообразие делает его природную карту очень контрастной и интересной для изучения.
</a:t>
            </a:r>
            <a:endParaRPr lang="en-US" sz="600" dirty="0"/>
          </a:p>
        </p:txBody>
      </p:sp>
      <p:sp>
        <p:nvSpPr>
          <p:cNvPr id="16" name="Text 5"/>
          <p:cNvSpPr txBox="1"/>
          <p:nvPr/>
        </p:nvSpPr>
        <p:spPr>
          <a:xfrm>
            <a:off x="1140800" y="408093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ландшафтов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140800" y="3701183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и южные берега теплее и солнечнее. Именно поэтому здесь особенно развиты пляжный отдых, виноградарство и выращивание цитрусовых.
</a:t>
            </a:r>
            <a:endParaRPr lang="en-US" sz="600" dirty="0"/>
          </a:p>
        </p:txBody>
      </p:sp>
      <p:sp>
        <p:nvSpPr>
          <p:cNvPr id="18" name="Text 7"/>
          <p:cNvSpPr txBox="1"/>
          <p:nvPr/>
        </p:nvSpPr>
        <p:spPr>
          <a:xfrm>
            <a:off x="1140800" y="350182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восток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40800" y="312206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у Атлантического океана обычно влажнее и зеленее. Здесь больше осадков, поэтому природа выглядит мягче и богаче, чем на юге.
</a:t>
            </a:r>
            <a:endParaRPr lang="en-US" sz="600" dirty="0"/>
          </a:p>
        </p:txBody>
      </p:sp>
      <p:sp>
        <p:nvSpPr>
          <p:cNvPr id="20" name="Text 9"/>
          <p:cNvSpPr txBox="1"/>
          <p:nvPr/>
        </p:nvSpPr>
        <p:spPr>
          <a:xfrm>
            <a:off x="1140800" y="292270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берега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1140800" y="2542954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краям полуострова тянутся горные системы, включая Пиренеи и Сьерра-Неваду. Они создают естественные рубежи, а также формируют разные природные зоны.
</a:t>
            </a:r>
            <a:endParaRPr lang="en-US" sz="600" dirty="0"/>
          </a:p>
        </p:txBody>
      </p:sp>
      <p:sp>
        <p:nvSpPr>
          <p:cNvPr id="22" name="Text 11"/>
          <p:cNvSpPr txBox="1"/>
          <p:nvPr/>
        </p:nvSpPr>
        <p:spPr>
          <a:xfrm>
            <a:off x="1140800" y="234359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границы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океан и рельеф меняют погоду в разных частях полуострова.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Бильбао влажнее, а Мадрид суше; Лиссабон занимает промежуточное положение, сочетая мягкие температуры и умеренные осадки.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нормы по городам: Бильбао, Лиссабон, Мадрид (средние многолетние значения)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полуострова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31" y="1310700"/>
            <a:ext cx="259088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4719" y="1310700"/>
            <a:ext cx="185063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431" y="3227677"/>
            <a:ext cx="259088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0694" y="3227677"/>
            <a:ext cx="333113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сельское хозяйство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Оливки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сухой климат помогает выращивать оливки, особенно в Испании. Из них получают оливковое масло, которое известно далеко за пределами региона.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полуострове широко развиты виноградники. Эта культура хорошо чувствует себя на солнечных склонах и в долинах, где достаточно тепла и света.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Цитрусовые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Апельсины, лимоны и мандарины особенно успешно растут на востоке и юге. Здесь мягкая зима и длинное тёплое лето.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Речное орошение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Тахо, Дуэро и Гвадиана помогают орошать поля и сады. Вода делает возможным садоводство там, где лето бывает сухим.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 другие зерновые выращиваются на равнинах и плато. Они важны для питания людей и показывают, как земледелие приспособлено к местным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устройство помогает сохранять особенности разных земель: языка, традиций и местной культуры. Поэтому Испания выглядит очень разнообразной даже внутри одной страны.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автономных сообществ входят в состав Испании.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административное деление Испании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Фламенко и 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Фламенко — это не просто танец, а часть испанского характера: музыка, ритм и яркие эмоции. Во многих городах проходят красочные праздники и шествия, которые собирают жителей и туристов. Они помогают увидеть, как традиции живут в современном мире.
</a:t>
            </a:r>
            <a:endParaRPr lang="en-US" sz="95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Шедевры архитектуры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известна зданиями, которые легко узнать по фотографиям. Среди них — Саграда Фамилия в Барселоне, дворец Альгамбра в Гранаде и работы Антонио Гауди. Эти памятники показывают, как история и искусство создают неповторимый облик страны.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кухня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Прадо в Мадриде хранит знаменитые произведения искусства, а испанская кухня прославилась паэльей и разнообразием региональных блюд. Вместе они делают путешествие по стране особенно интересным: можно увидеть шедевры и попробовать местные вкусы.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культура и известные символы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4375" y="2914555"/>
            <a:ext cx="2752500" cy="1803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экономика и транспорт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услуги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приносит Испании значительную часть доходов, особенно в крупных городах и на побережьях. Вместе с услугами он создаёт много рабочих мест и поддерживает повседневную жизнь страны.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помогает выращивать оливки, виноград, овощи и фрукты. Сельское хозяйство особенно важно в южных и восточных районах, где много солнечных дней.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 развиты автомобилестроение, пищевая и химическая промышленность, а также производство товаров для внутреннего и внешнего рынка. Это делает экономику более устойчивой и разнообразной.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соединяет Европу, Африку и Атлантику, поэтому через неё проходят важные дороги, железные линии и морские маршруты. Это усиливает её значение в международных перевозках.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
</a:t>
            </a:r>
            <a:endParaRPr lang="en-US" sz="1100" dirty="0"/>
          </a:p>
        </p:txBody>
      </p:sp>
      <p:sp>
        <p:nvSpPr>
          <p:cNvPr id="22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Барселоны, Валенсии и Альхесирас играют важную роль в торговле. Через них проходят грузы, пассажиры и связи с другими странами Европы и мира.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отрасли сосредоточены в прибрежных районах и крупных городах, где развиты транспорт, гостиницы и переработка продукции.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Португалии опирается на услуги и туризм, но сохраняет сильные позиции промышленности и традиционных отраслей.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INE Portugal и общим отраслевым обзорам экономики Португалии; значения условно-обобщённые.
</a:t>
            </a:r>
            <a:endParaRPr lang="en-US" sz="84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Португалия: главные сферы экономики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активно строит морские суда, развивает навигацию и создаёт базы для дальних плаваний. Именно море становится главным направлением её развития.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 — 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 и Порту остаются крупнейшими городами страны. Их порты, а также атлантическое побережье поддерживают рыболовство, судоходство и международные перевозки.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1498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 Гама достигает Индии морским путём вокруг Африки. Это открытие укрепляет роль Португалии в мировой торговле и истории географических открытий.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Португалия: море, открытия и города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Андорра: маленькое государство в Пиренеях
</a:t>
            </a:r>
            <a:endParaRPr lang="en-US" sz="2561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53775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Андорра лежит высоко в Пиренеях между Испанией и Францией. Из-за этого здесь мало равнин, но много красивых видов, чистого воздуха и удобных маршрутов для походов.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53775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Горное положение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21189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площади Андорра намного меньше соседей и относится к числу самых маленьких государств Европы. При этом она сохраняет самостоятельность и собственные органы управления.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221189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маленькая страна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6040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доходы стране приносят туризм, торговля и обслуживание гостей. Горнолыжные курорты, магазины и гостиницы особенно важны в зимний сезон и в период летних поездок.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3886040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услуг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5560181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Андорре используется евро, поэтому приезжим удобно рассчитываться привычной валютой. Это помогает туризму и делает страну более доступной для путешественников из Европы.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5560181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и удобство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7234329" y="1805600"/>
            <a:ext cx="13743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города и посёлки Андорры тесно связаны с природой. Здесь ценят спокойный ритм жизни, безопасность и возможность быстро добраться до горных районов.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7234329" y="1471270"/>
            <a:ext cx="1374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горах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→ климат → хозяйство → связи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условий Пиренейского полуострова с климатом, сельским хозяйством, туризмом и транспортом.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полуострове соседствуют разные государственные и региональные языки. Это отражает общую историю региона и его внутреннее разнообразие.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общий географический каркас, но языковая картина различается, что подчёркивает их самостоятельную культурную традицию.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языковые нормы Испании, Португалии и Андорры.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культурное разнообразие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3904215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складываются современные Испания и Португалия, а мореплавание делает регион участником великих географических открытий и мировой торговли.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009177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государства оставляют заметный след в архитектуре, науке и городской жизни, особенно в южной части полуострова, включая Кордову и Гранаду.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114138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Средневековье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Рима здесь укрепляются вестготские королевства. Они становятся важным этапом в переходе к новым политическим формам.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88200" y="1173800"/>
            <a:ext cx="46443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полуострова распространяется влияние Римской империи. Формируются дороги, города и основы будущей культурной общности региона.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5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Пиренейского полуострова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потоки усиливаются там, где рядом находятся пляжи, музеи, исторические центры и удобный транспорт для коротких поездок.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особенно силён в крупных городах и на побережье: именно там природные и культурные преимущества складываются вместе.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диаграмма на основе туристической привлекательности городов и регионов; значения условные, для учебной иллюстрации.
</a:t>
            </a:r>
            <a:endParaRPr lang="en-US" sz="759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общий двигатель региона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 возможности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1140800" y="1963839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жаркие месяцы юг Европы часто сталкивается с дефицитом воды. Это усложняет сельское хозяйство, уход за зелёными зонами и повседневную жизнь городов.
</a:t>
            </a:r>
            <a:endParaRPr lang="en-US" sz="600" dirty="0"/>
          </a:p>
        </p:txBody>
      </p:sp>
      <p:sp>
        <p:nvSpPr>
          <p:cNvPr id="14" name="Text 3"/>
          <p:cNvSpPr txBox="1"/>
          <p:nvPr/>
        </p:nvSpPr>
        <p:spPr>
          <a:xfrm>
            <a:off x="1140800" y="1764479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140800" y="428029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логистика и цифровые услуги открывают новые возможности для торговли и сотрудничества внутри Европейского союза и за его пределами.
</a:t>
            </a:r>
            <a:endParaRPr lang="en-US" sz="600" dirty="0"/>
          </a:p>
        </p:txBody>
      </p:sp>
      <p:sp>
        <p:nvSpPr>
          <p:cNvPr id="16" name="Text 5"/>
          <p:cNvSpPr txBox="1"/>
          <p:nvPr/>
        </p:nvSpPr>
        <p:spPr>
          <a:xfrm>
            <a:off x="1140800" y="408093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 цифровые связи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140800" y="3701183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активно развиваются солнечная энергетика и более чистые способы производства энергии. Это помогает использовать большое число солнечных дней.
</a:t>
            </a:r>
            <a:endParaRPr lang="en-US" sz="600" dirty="0"/>
          </a:p>
        </p:txBody>
      </p:sp>
      <p:sp>
        <p:nvSpPr>
          <p:cNvPr id="18" name="Text 7"/>
          <p:cNvSpPr txBox="1"/>
          <p:nvPr/>
        </p:nvSpPr>
        <p:spPr>
          <a:xfrm>
            <a:off x="1140800" y="350182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энергии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40800" y="312206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поток гостей сильно меняется по сезонам. Это создаёт рабочие места, но делает доходы более зависимыми от времени года.
</a:t>
            </a:r>
            <a:endParaRPr lang="en-US" sz="600" dirty="0"/>
          </a:p>
        </p:txBody>
      </p:sp>
      <p:sp>
        <p:nvSpPr>
          <p:cNvPr id="20" name="Text 9"/>
          <p:cNvSpPr txBox="1"/>
          <p:nvPr/>
        </p:nvSpPr>
        <p:spPr>
          <a:xfrm>
            <a:off x="1140800" y="292270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туризм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1140800" y="2542954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и тёплая погода повышает риск пожаров, особенно летом. Поэтому важны профилактика, быстрое реагирование служб и бережное отношение к природе.
</a:t>
            </a:r>
            <a:endParaRPr lang="en-US" sz="600" dirty="0"/>
          </a:p>
        </p:txBody>
      </p:sp>
      <p:sp>
        <p:nvSpPr>
          <p:cNvPr id="22" name="Text 11"/>
          <p:cNvSpPr txBox="1"/>
          <p:nvPr/>
        </p:nvSpPr>
        <p:spPr>
          <a:xfrm>
            <a:off x="1140800" y="234359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страны полуострова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Испания, Португалия и Андорра находятся в одной части Европы и связаны соседством с Атлантическим океаном и Средиземным морем, а также горной системой Пиренеи.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положение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стран важны туризм, морские связи и использование природных условий. Тёплый климат, побережья и горы формируют похожие направления развития.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хозяйство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объединяют долгие исторические контакты, римское, арабское и европейское наследие, а также богатая культура городов, памятников и традиций.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прошлое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страны заметно различаются по площади, населению, языкам и политическому устройству. Именно это делает полуостров особенно разнообразным и интересным.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стран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Пиренейский полуостров: единство в разнообразии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Пиренейский полуостров показывает, как география формирует климат, хозяйство и образ жизни людей. Испания, Португалия и Андорра разные, но их объединяют история, море, горы и открытость Европе.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2026-06-02T15:17:17Z</dcterms:created>
  <dcterms:modified xsi:type="dcterms:W3CDTF">2026-06-02T15:17:17Z</dcterms:modified>
</cp:coreProperties>
</file>