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предложения с who, that, which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уточнять людей, предметы и места в английском языке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придаточные определительные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clauses помогают добавлять нужную информацию к существительному, делая речь точнее и короче. С ними проще соединять два простых предложения в одно и избегать лишних повторов в тексте.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relative clause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 всегда стоит после слова, которое уточняет, и сообщает о его признаке, действии или связи с другим объектом. Основная часть предложения остаётся главной, а придаточная добавляет подробность.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союзом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такое придаточное начинается со слов who, which или that. Они связывают части предложения и показывают, кого или что именно мы описываем в данном случае.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помогают увидеть модель: the boy who lives next door, the book that I read, the park which is near our school. В каждом случае уточняется конкретное существительное.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 не заменяет главную мысль предложения, а дополняет её. Благодаря этому текст звучит естественнее, не перегружается повторяющимися словами и становится понятнее для читателя.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Who, which и that: базовое сравнение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какое слово выбрать в зависимости от того, кто или что описывается.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тем, что именно уточняется: человек или не человек. That подходит шире, но звучит менее формально.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правил английской грамматики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who, which или that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том, кто или что описывается, и на роли информации в предложении.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Who: слово для людей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используют, если нужно уточнить человека. Это слово помогает сразу понять, о каком ученике, учителе, друге или герое книги идёт речь, без лишнего повторения имени.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предложениях часто встречаются сочетания вроде the student who answered first или the boy who plays football after school. Они показывают действие человека и его особенность.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особенно полезно в рассказах о родственниках, одноклассниках, знакомых и персонажах. С его помощью можно описать внешность, поведение, привычки или роль человека в событии.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 о людях who звучит наиболее естественно и точно. В таких предложениях оно помогает сделать фразу понятной и при этом избежать повторения существительного в соседних частях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Which: слово для предметов, животных и мест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вещей и мест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выбирают, когда речь идёт о предмете, животном или месте. Оно помогает уточнить конкретную вещь или локацию, например bag, cat или museum.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учебный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which звучит спокойно и нейтрально. Его часто используют, когда описывают факты, свойства, расположение или состояние объекта, не делая фразу слишком разговорной.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уточняется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which нередко идут сведения о цвете, размере, функции или местоположении. Поэтому это слово удобно для описаний, где важно показать признак или действие, связанное с предметом.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образцы: the bag which is under the desk, the cat which sleeps on the sofa, the museum which opened in 2019. Все они уточняют не человека, а объект или место.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That: универсальный вариант в неформальной речи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по значению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может относиться и к людям, и к предметам, и к животным. Поэтому его удобно использовать, когда нужно быстро и просто соединить части предложения.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простота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английской речи that часто звучит короче и естественнее. Оно делает фразу менее формальной и хорошо подходит для обычных школьных и повседневных примеров.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заменить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официальных текстах that нередко заменяют на who или which. Так предложение звучит точнее, а стиль становится более аккуратным и уместным для письменной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в школьных примерах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короткие предложения о людях, школьных вещах и знакомых ситуациях, поэтому все три слова используются почти одинаково часто.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выбор зависит не от частоты слова, а от того, кого или что нужно уточнить.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учебные примеры по теме relative clauses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придаточных: defining и non-defining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2371474"/>
            <a:ext cx="2602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Defining clause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придаточное делает смысл точным и необходимым. Без него предложение может стать слишком общим или даже непонятным, поэтому запятые обычно не ставятся.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2050" y="2371474"/>
            <a:ext cx="2602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Non-defining clause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придаточное добавляет полезную, но необязательную информацию. Оно выделяется запятыми и помогает сообщить дополнительные сведения, не меняя основной смысл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896729"/>
            <a:ext cx="8004900" cy="1365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и значение придаточного предложения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relative clauses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пунктуация помогает отличить обязательную информацию от дополнительной.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подсказывают, нужна ли информация для понимания или она лишь добавляет деталь.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relative clause убирает повтор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 объединяет два коротких предложения в одно, поэтому текст звучит связно и естественно. Вместо повторения одного и того же существительного остаётся одна точная фраза.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Убирает лишние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или человек уже назван, придаточное уточняет его без нового повторения. Это делает предложение короче и помогает читателю быстрее понять мысль.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описаний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особенно полезна в рассказах, описаниях и школьных текстах. Она позволяет добавить признак, действие или место, не перегружая предложение отдельными фразами.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естественнее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 исчезает, предложение становится чище и ближе к обычной английской речи. Поэтому relative clause помогает писать точнее и читать без лишних остановок.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жизни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Одноклассники, которые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легко найти примеры, где relative clause звучит естественно. Например, classmates who help each other make group work easier. Такие предложения хорошо показывают, как описывать людей и их действия в знакомой школьной ситуации.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телефона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предметы тоже помогают запомнить тему. A phone that rings during class сразу звучит понятно и по-английски естественно. Здесь придаточное уточняет, какой именно телефон имеется в виду, не перегружая предложение.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 парк рядом со 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места удобно использовать which или that: a library that has many books, a park which is near school. Такие примеры связывают грамматику с реальной жизнью и словами, которые часто встречаются в 7 классе.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предложения с who, which или that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слова и проверки структуры relative clause.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с самим правилом, а с выбором слова и пунктуацией в сложных примерах.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с определением объекта и с тем, является ли придаточное обязательным.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relative clauses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предложения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кто или что описывается в предложении. Если речь идёт о человеке, обычно нужен who; если о предмете, животном или месте, чаще выбирают which.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вариант that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стиль разговорный и предложение должно звучать проще, that может заменить who или which. В учебных текстах это допустимо, если не нарушается точность смысла.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придаточное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мысленно убрать придаточную часть. Если основная мысль остаётся понятной, информация, скорее всего, дополнительная. Если смысл теряется, придаточное является обязательным.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non-defining clause запятые нужны обязательно. Они показывают, что добавленная информация не меняет главный смысл, а лишь уточняет или дополняет его.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русским языком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 в русском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похожую роль выполняют слова который, которая, которое, которые. Они тоже вводят придаточное предложение и связывают его с существительным.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принцип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выбор зависит не от рода и числа, а от того, кто или что описывается. Поэтому одно русское слово «который» может переводиться по-разному.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тип придаточного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обязательное и дополнительное уточнение. От этого зависит не только слово-связка, но и наличие запятых в предложении.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проверки перевода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сначала думает по-русски, он может ошибиться в английском. Помогает вопрос: это человек, предмет или просто дополнительная информация?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примеров для запоминания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быстро увидеть связь между объектом и выбором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слова зависит от того, кого или что описывают, а также от того, обязательна ли информация.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relative clauses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вопроса помогают выбрать who, which или that без лишних ошибок.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кто или что описывается, затем проверьте, обязательна ли информация, и только после этого выбирайте нужное слово.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relative clauses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относится к людям, which — к предметам, животным и местам, а that часто звучит проще в разговоре. Relative clauses делают английскую речь точнее и короче.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2026-05-30T23:54:55Z</dcterms:created>
  <dcterms:modified xsi:type="dcterms:W3CDTF">2026-05-30T23:54:55Z</dcterms:modified>
</cp:coreProperties>
</file>