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поездки Ильи Муромца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дороги, три испытания, один богатырь.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о богатыре и подвиге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— это старинный русский рассказ о героях и их смелых делах. Её передавали устно, поэтому в ней есть повторы, ритм и торжественные слова.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Илья Муромец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один из самых известных богатырей русских былин. Он сильный, спокойный и всегда готов защитить людей, если им грозит беда.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рассказах он не хвалится своей силой и не ищет славы. Его уважают за честность, терпение и верность родной земле.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Муромца помогает понять, каким народ видел настоящего защитника: смелым, справедливым и добрым к тем, кто слабее.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былине три поездки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отправляется в путь и сразу встречает первое испытание. Сюжет становится ясным: впереди не простая прогулка, а серьёзная проверка.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новой дороге появляется ещё одна опасность. Повтор помогает запомнить рассказ и показать, что богатырю нужно снова проявить стойкость.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испытание становится решающим. Число три делает историю стройной, красивой и особенно удобной для устного пересказа.
</a:t>
            </a:r>
            <a:endParaRPr lang="en-US" sz="10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поездка богатыря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открытом поле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выезжает далеко от дома, и перед ним раскрывается широкая дорога. Вокруг — простор, ветер и небо, а впереди уже ждёт первая опасность. Богатырь не теряется и держится уверенно.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перед испытанием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путь становится трудным, Илья сохраняет тишину и уверенность. Он не суетится, не жалуется и не отступает. В его образе чувствуется сила, которая не боится трудной дороги.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защитить слабых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поездка показывает, что герой едет не ради забавы. Он готов встать на защиту тех, кому нужна помощь. Для рисунка хорошо подойдут конь, поле и богатырь на пути к подвигу.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Ильи Муромца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использует силу не для нападения, а для защиты людей. В народной памяти именно такая сила считается настоящей и достойной уважения.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остаётся добрым и справедливым даже в опасности. Он не причиняет зла без причины и всегда выбирает сторону правды.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действует прямо и честно, без хитрости и лишних слов. Его поступки показывают, что сила без справедливости ничего не стоит.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умеет терпеть трудности и не сдаётся при первом препятствии. Его спокойствие помогает ему побеждать там, где другой мог бы испугаться.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поездке путь снова становится трудным, и угроза приближается быстрее. Илья замечает её вовремя и остаётся внимательным, как настоящий богатырь-сторож.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ему важно не только быть сильным, но и действовать осторожно. Он готов к бою, потому что знает: на дороге нельзя терять ни секунды.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поездка и новая опасность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былины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повторяются дорога, опасность и смелый ответ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поездки помогают увидеть, как герой снова и снова встречает опасность и не отступает.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превращают путь Ильи в три испытания и ведут к победе.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«Три поездки Ильи Муромца»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показан враг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Противники в былине мешают мирной жизни и пытаются помешать богатырю. Они опасны, но не главные: главное — как Илья отвечает на вызов.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 может быть сильным и страшным, но это не главное для рассказа. Важнее, что герой остаётся на стороне правды и не боится трудного пути.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учит: страшный вид ещё не означает победу. Настоящая сила — в смелости, честности и умении защитить людей от беды.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конь помогает богатырю пройти долгий путь. Он мчится по широкой дороге, а Илья держится уверенно и спокойно, словно знает, куда ведёт его судьба.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и дорога в былине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дорога сама становится испытанием. Она уводит героя в поле, к лесу и к новым опасностям, но вместе с верным конём он не сворачивает назад.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04625"/>
            <a:ext cx="324900" cy="288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былины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многие слова и выражения повторяются. Это помогает слушателю запомнить рассказ и почувствовать его особый, напевный ритм.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красивые эпитеты и торжественные обороты. Они делают богатыря ещё более величественным, а события — особенно важными.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Певучий строй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звучит не как обычный рассказ, а как песня. В ней есть плавность, размеренность и спокойное движение речи.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сразу напоминает о древней народной традиции. Он помогает представить, как былину когда-то рассказывали и слушали вслух.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героя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смелый и не прячется от опасности. Он спокойно встречает трудный путь и действует решительно, когда нужно защитить других.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сильный, но не грубый. Его сила похожа на надёжный щит: она служит не для хвастовства, а для добра и защиты.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справедливый и честный. Он не ищет лёгкой славы, а выполняет свой долг перед людьми и родной землёй.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нём есть терпение и доброта. Поэтому богатырь вызывает уважение: он настоящий герой, а не просто силач.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напряжённо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напряжение растёт, потому что опасность приближается. А в конце приходит радость: герой побеждает, и становится спокойно и светло.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тревожно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опасная дорога, слушателю немного тревожно. Хочется узнать, что будет дальше, и не ошибётся ли богатырь в своём пути.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слушатель былины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испытания героя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повторяется трижды: дорога, встреча с опасностью, смелый ответ и победа.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былина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показывает, что сила нужна не ради похвалы. Она становится настоящей только тогда, когда защищает людей и помогает слабым.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быть смелым и честным. Илья не боится трудностей, но действует по совести и не отступает, если нужно сделать доброе дело.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герой — это не тот, кто громче всех говорит о себе. Герой тот, кто тихо и надёжно выполняет свой долг.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в русской культуре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на страницах книг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часто появляется в книгах и пересказах для детей. В них он показан сильным, спокойным и очень надёжным. Его образ легко узнать по шлему, щиту и древнерусскому облику.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 картинах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любят изображать Илью Муромца в богатырских доспехах. На таких картинах особенно заметны широкие плечи, серьёзный взгляд и торжественный фон, который подчёркивает его силу и достоинство.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памяти Илья Муромец стал символом защитника родной земли. Его образ соединяет мужество и доброту, поэтому он остаётся близким и понятным даже самым маленьким слушателям.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отрывка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показывает лишь часть большой былины, но уже знакомит с главным героем и важным событием. Этого достаточно, чтобы почувствовать богатырский мир.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фрагмент сохраняет повторяющийся ритм и торжественное звучание. Благодаря этому рассказ кажется плавным, как старая песня.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особенно заметны напряжение и движение вперёд. События развиваются быстро, поэтому слушателю интересно следить за каждым шагом Ильи.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помогает представить, как звучало древнее сказание у народа. Он звучит необычно, но очень ясно и запоминается надолго.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к главной мысли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поездка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отправляется в путь и встречает первое испытание. Уже здесь видно: он не боится трудной дороги и держится достойно.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поездка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новом участке пути появляется ещё одна опасность. Герой снова остаётся спокойным и выбирает смелое, честное действие.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поездка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решающий момент Илья побеждает зло и защищает людей. Так становится ясно: сила ценна только тогда, когда служит справедливости.
</a:t>
            </a:r>
            <a:endParaRPr lang="en-US" sz="10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народный герой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поездки показывают Илью Муромца как сильного, честного и смелого защитника. Его подвиг запоминается легко, а главная мысль остаётся простой: добро и долг важнее страха.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2026-05-24T03:01:04Z</dcterms:created>
  <dcterms:modified xsi:type="dcterms:W3CDTF">2026-05-24T03:01:04Z</dcterms:modified>
</cp:coreProperties>
</file>