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и профилактика утомления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сохраняют силы каждый день.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шестикласснику важно беречь силы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учёба становится напряжённее, а организм ещё растёт. Сон, режим дня, движение и отдых помогают сохранить внимание, не накапливать усталость и чувствовать себя лучше на уроках.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186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утомление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спать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 появляется сонливость, глаза «слипаются», а мысли становятся медленнее. Это сигнал, что организму нужен отдых, а не ещё одна попытка работать без паузы.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сосредоточиться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Утомление часто делает внимание рассеянным: ребёнок перечитывает одно и то же, пропускает детали и чаще ошибается. Даже простое задание начинает требовать больше времени и усилий.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усталости легче раздражаться, спорить и обижаться из-за мелочей. Человек быстрее теряет терпение, потому что нервной системе тоже нужен перерыв после напряжённой работы.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тяжесть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Утомление может ощущаться как тяжесть в голове, в руках или в ногах. Иногда становится трудно сидеть ровно, хочется отложить дело и просто побыть в тишине.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усталость проходит после сна, прогулки, еды, воды или смены деятельности. Если отдых помогает быстро, значит речь идёт о временном утомлении, а не о болезни.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переутомления у школьников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поздний отход ко сну лишают организм времени на восстановление. Утром ребёнок просыпается тяжело, а на уроках медленнее думает и хуже запоминает новый материал.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за телефоном или компьютером утомляет глаза и нервную систему. Если экранное время не ограничено, вечером сложнее заснуть, а днём быстрее накапливается усталость.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завтрака, редкие прогулки и недостаток воды снижают запас энергии. Без движения тело дольше остаётся в напряжении, а внимание становится менее устойчивым уже к середине дня.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плохой свет, неудобная поза и отсутствие перерывов усиливают нагрузку. Даже при обычном объёме уроков такие условия делают учёбу заметно тяжелее и быстрее вызывают переутомление.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усталость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привычки чаще всего «съедают» силы в течение дня.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сон и экранное время: именно они сильнее всего влияют на восстановление и внимание.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данные иллюстративные, 2025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5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9–10 часов
</a:t>
            </a:r>
            <a:endParaRPr lang="en-US" sz="6504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сна обычно нужно школьникам 11–13 лет для полноценного восстановления.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сна меньше нормы, хуже работают память, внимание и скорость реакции. Постоянный режим сна помогает учиться спокойнее и уставать заметно меньше.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рекомендации по режиму сна для детей 11–13 лет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возвращает бодрость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 между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школьник встаёт из-за парты, делает несколько наклонов, потягивается и проходит по коридору. Через пару минут плечи расслабляются, а в голове становится легче, чем после долгого сидения без 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пауза после домашних заданий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части уроков ребёнок откладывает тетрадь, выходит в комнату и несколько минут ходит быстрым шагом. Затем он возвращается к столу уже без ощущения тяжести и работает сосредоточеннее.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 для энергии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какие ежедневные действия поддерживают бодрость, а какие быстрее приводят к усталости.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напрямую влияют на бодрость, внимание и качество учёбы.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здорового образа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808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84856" y="1773923"/>
            <a:ext cx="192938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5875" y="355274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4856" y="3545848"/>
            <a:ext cx="192938" cy="220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которое помогает не уставать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4" name="Text 2"/>
          <p:cNvSpPr txBox="1"/>
          <p:nvPr/>
        </p:nvSpPr>
        <p:spPr>
          <a:xfrm>
            <a:off x="11766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день с завтрака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помогает включиться в учебу без резкого спада сил. После утренней еды легче слушать объяснение, отвечать на вопросы и удерживать внимание на задании.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788750" y="1787348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полезные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овощи, фрукты, молочные продукты, яйца, рыба, мясо и орехи дают организму более ровную энергию. Такой рацион поддерживает работоспособность дольше, чем случайные перекусы.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11766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злоупотреблять сладким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очень сладкие напитки дают короткий подъём сил, но затем усталость может стать сильнее. Из-за резкого перепада энергии становится труднее сохранять концентрацию.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788750" y="3559273"/>
            <a:ext cx="2602200" cy="13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пропускать приёмы пищи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не есть, снижается внимание, появляется вялость и сложнее выполнять задания. Регулярное питание помогает сохранять ровное самочувствие в течение всего учебного дня.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режим питья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нехватка воды может вызвать головную боль, сухость во рту и снижение внимания. Поэтому полезно пить небольшими порциями в течение всего дня, а не ждать сильной жажды.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пить после физкультуры, прогулки и в жаркую погоду. В такие моменты организм быстрее теряет жидкость, и обычная утомляемость может ощущаться сильнее.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газированные напитки не заменяют воду и не помогают восстановиться. Лучше выбрать чистую воду: она поддерживает самочувствие и не перегружает организм лишним сахаром.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организовать день без сильного утомления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чередовать учебу, отдых, движение и подготовку ко сну в течение дня.
</a:t>
            </a:r>
            <a:endParaRPr lang="en-US" sz="10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92088" y="2167825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85581" y="2167825"/>
            <a:ext cx="192938" cy="220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учебного места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Сидеть нужно прямо, не сутулясь и не наклоняясь слишком низко. Так меньше устают спина, шея и плечи, а внимание легче удерживать во время чтения и письма.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лучше при хорошем освещении, чтобы не напрягать глаза. Свет должен падать удобно, без резких бликов на тетради, книге или экране.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рабочем месте стоит держать только нужные вещи. Чистый стол помогает быстрее находить учебные материалы и меньше отвлекает от задания.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обстановка и проветренная комната помогают сосредоточиться. В душном или шумном помещении быстрее накапливается усталость и падает работоспособность.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тяжелый 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не должен быть перегружен лишними предметами. Слишком большой вес дополнительно нагружает спину и плечи, особенно если носить его каждый день.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утомления глаз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20–30 минут чтения или работы за экраном полезно сделать короткий перерыв, поморгать, перевести взгляд вдаль и дать глазам немного отдохнуть.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освещение, удобная дистанция до книги или экрана и смена фокуса уменьшают напряжение. Особенно это важно при мелком тексте и длительной зрительной нагрузке.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школьника в течение суток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перерывы между делами помогают сохранить силы и сделать вечернее выполнение заданий более спокойным.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занимает наибольшую часть суток, а учеба и отдых должны чередоваться, чтобы не накапливалось утомление.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материалам темы «Здоровый образ жизни и профилактика утомления».
</a:t>
            </a:r>
            <a:endParaRPr lang="en-US" sz="7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эмоциональная усталость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тревожность, капризность и трудность начать дело. Ребенку становится сложнее включаться в работу и сохранять спокойствие.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61530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усталости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привычным занятиям снижается, а любое задание кажется слишком трудным. Часто хочется отложить дела и побыть одному.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64775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спокойный разговор, короткая прогулка, тихая музыка и дыхательные паузы. Полезно на время снизить темп и убрать лишние раздражители.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14250" y="2371475"/>
            <a:ext cx="18564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 делам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и понятный план на день уменьшает напряжение. Когда есть порядок, легче вернуться к учебе без лишнего волнения.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896729"/>
            <a:ext cx="8004900" cy="1365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усталость и тревожные признаки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«Профилактика утомления у школьников»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отличить обычное переутомление от состояний, которые требуют внимания взрослых.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симптомы быстро проходят, это обычная усталость. Длительные жалобы, слабость и ухудшение учебы требуют обращения к взрослым и специалисту.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усталость уже появилась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первых признаках переутомления у школьника.
</a:t>
            </a:r>
            <a:endParaRPr lang="en-US" sz="1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восстановиться быстрее всего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короткого отдыха легче возвращаться к делам, если не затягивать с переменой деятельности и не оставаться долго без движения.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восстанавливают сон и прогулка. Продолжение экранной нагрузки почти не помогает и может усилить усталость.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основано на материалах учебной темы о восстановлении после утомления.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памятка здоровых привычек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 9–10 часов, чтобы утром легче вставать, лучше запоминать материал и спокойнее работать на уроках без лишней сонливости.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Ешь регулярно и не пропускай завтрак: полноценная еда поддерживает внимание, дает силы для учебы и помогает избежать резкого упадка энергии.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двигайся и делай перерывы в учебе: короткая разминка, прогулка или активная пауза снимают напряжение после долгого сидения.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водой, осанкой и экранным временем вечером: так глазам и спине легче, а восстановление перед новым днем проходит быстрее.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здоровье, энергия и учебный успех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каждый день помогают школьнику меньше уставать, лучше учиться и спокойнее переносить нагрузку. Сон, питание, движение, вода и отдых — надежная основа сил.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2026-05-20T22:09:58Z</dcterms:created>
  <dcterms:modified xsi:type="dcterms:W3CDTF">2026-05-20T22:09:58Z</dcterms:modified>
</cp:coreProperties>
</file>