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живого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фундаментальная единица жизни, обеспечивающая обмен веществ и рост.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увидел клетки в пробке. В XIX веке Шлейден и Шванн доказали, что вся жизнь состоит из клеток — начало науки цитологии.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клетка?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наименьшая живая единица, включающая мембрану, цитоплазму и ядро или нуклеоид у прокариот. Эти компоненты обеспечивают её жизнедеятельность.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 клеток различаются в зависимости от их функций: от крошечных бактерий до крупных растительных клеток с различными органоидами.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бактерии и археи, не имеют оформленного ядра, строение простое, но эффективно для быстрой адаптации к среде.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— растения, животные, грибы с ядром и сложными органоидами, обеспечивающими специализированные функции и стабильность клеток.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клеток: прокариоты и эукариоты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 защитные функции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обладают жёсткой клеточной стенкой из целлюлозы, защищающей от внешних воздействий и обеспечивающей форму клеток.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и хлоропласты как особые органоиды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вакуоль накапливает воду и питательные вещества, а хлоропласты с хлорофиллом осуществляют фотосинтез, создавая пищу для растения.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клеток растений
</a:t>
            </a:r>
            <a:endParaRPr lang="en-US" sz="5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275" y="2118335"/>
            <a:ext cx="7900200" cy="53928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6625" y="2083614"/>
            <a:ext cx="7900200" cy="542367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клеток животных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1101270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и разнообразие форм
</a:t>
            </a:r>
            <a:pPr algn="l" indent="0" marL="0">
              <a:lnSpc>
                <a:spcPct val="90000"/>
              </a:lnSpc>
              <a:buNone/>
            </a:pPr>
            <a:r>
              <a:rPr lang="en-US" sz="2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имеют эластичную мембрану и разнообразные формы, что обеспечивает гибкость и способность к различным функциям в организме.
</a:t>
            </a:r>
            <a:endParaRPr lang="en-US" sz="2477" dirty="0"/>
          </a:p>
        </p:txBody>
      </p:sp>
      <p:sp>
        <p:nvSpPr>
          <p:cNvPr id="8" name="Text 3"/>
          <p:cNvSpPr txBox="1"/>
          <p:nvPr/>
        </p:nvSpPr>
        <p:spPr>
          <a:xfrm>
            <a:off x="9286625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для метаболизма и синтеза
</a:t>
            </a:r>
            <a:pPr algn="l" indent="0" marL="0">
              <a:lnSpc>
                <a:spcPct val="90000"/>
              </a:lnSpc>
              <a:buNone/>
            </a:pPr>
            <a:r>
              <a:rPr lang="en-US" sz="2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клетках присутствуют митохондрии для энергии, аппарат Гольджи для обработки белков и рибосомы для их производства, что обеспечивает их жизненный процесс.
</a:t>
            </a:r>
            <a:endParaRPr lang="en-US" sz="247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260838"/>
            <a:ext cx="10121400" cy="56114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клеток растений и животных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по структуре и функциям между растительными и животными клетками.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специализированы для фотосинтеза и имеют клеточную стенку, в отличие от животных.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Биология, 9 класс, учебник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852935" y="3184288"/>
            <a:ext cx="5492700" cy="49831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77475" y="419100"/>
            <a:ext cx="14262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органоиды клетки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1451800" y="3589775"/>
            <a:ext cx="45120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и структурные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контролирует обмен веществ и защищает внутреннее содержимое клетки от внешней среды.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863750" y="3589775"/>
            <a:ext cx="45120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компоненты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среда для органоидов, ядро управляет клеточной активностью, а рибосомы производят белки, необходимые для жизни клетки.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4625" y="3189800"/>
            <a:ext cx="6121200" cy="255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ДНК — генетический материал клетки, отвечающий за наследственность, рост и деление клетки.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661300" y="440975"/>
            <a:ext cx="7959300" cy="201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 его функции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2044475" y="6862825"/>
            <a:ext cx="6121200" cy="255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 внутри ядра отвечает за сборку рибосом, а двойная оболочка с порами регулирует обмен веществ между ядром и цитоплазмой.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генерируют энергию, превращая питательные вещества в АТФ, необходимые для работы 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обладают собственной ДНК и двойной мембраной, что позволяет им эффективно выполнять функции в клетках с высокими энергозатратами.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 фотосинтез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— уникальные органоиды растительных клеток, содержащие зелёный пигмент хлорофилл, который улавливает солнечный свет для преобразования энергии в питательные вещества.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фотосинтеза в хлоропластах обеспечивает синтез глюкозы из углекислого газа и воды. Эти органоиды обладают собственной ДНК, что позволяет им частично самостоятельно функционировать.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и эндоплазматическая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аппарата Гольджи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отвечает за модификацию и сортировку белков, поступающих из эндоплазматической сети. Он формирует транспортные пузырьки и лизосомы, обеспечивая правильную работу 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эндоплазматической сети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бывает шероховатой, с рибосомами, и гладкой, без них. Она синтезирует белки и липиды, а затем транспортирует их к нужным участкам клетки для дальнейшего использования.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фабрики белка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небольшие структуры, которые собирают белки из аминокислот по генетической информации. Они располагаются в цитоплазме или на поверхности эндоплазматической сети.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 прокариот, так и у эукариот рибосомы играют ключевую роль в синтезе белков. Количество рибосом в клетке зависит от потребности в новых белках для выполнения функций.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мембрана: защита и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состоит из двойного слоя липидов с белками, которые контролируют проникновение веществ внутрь и наружу клетки, поддерживая её гомеостаз.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защиты, мембрана принимает сигналы от окружающей среды и передаёт их внутрь клетки. Это помогает быстро реагировать на изменения условий среды и координировать действия.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клетки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клеточного цикла и их функции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Нейроны: проводники сигналов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передают электрические импульсы, обеспечивая связь между частями тела и мозгом. Их длинные отростки и особые синапсы обеспечивают быструю передачу информации.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Миоциты: клетки сокращения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Миоциты формируют мышцы и отвечают за движение. Они способны к сокращению и расслаблению, что позволяет телу выполнять различные действия и сохранять позу.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Эритроциты: переносчики кислорода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транспортируют кислород к тканям и углекислый газ обратно к лёгким. Их форма и состав адаптированы для эффективного газообмена и быстрого перемещения по сосудам.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в организме
</a:t>
            </a:r>
            <a:endParaRPr lang="en-US" sz="5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одноклеточных и многоклеточных организмов
</a:t>
            </a:r>
            <a:endParaRPr lang="en-US" sz="3682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Первоначальные одноклеточные (3,5 млрд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простейших одноклеточных организмов, способных к самостоятельному существованию, обмену веществ и размножению в воде.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многоклеточных организмов (около 600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организмов из множества клеток со специализацией, приводящей к появлению тканей и органов для сложных биологических функций.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специализированных одноклеточных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 бактерий и протистов с различными функциями, приспособленными к изменениям окружающей среды и питанию.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варьируются от нескольких микрометров у бактерий до десятков сантиметров у страусиной яйцеклетки, отражая их разнообразие и функции.
</a:t>
            </a:r>
            <a:pPr algn="l" indent="0" marL="0">
              <a:lnSpc>
                <a:spcPct val="150041"/>
              </a:lnSpc>
              <a:buNone/>
            </a:pPr>
            <a:r>
              <a:rPr lang="en-US" sz="2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клетки связан с её ролью и структурной сложностью, что влияет на метаболизм и возможности взаимодействия с окружающей средой.
</a:t>
            </a:r>
            <a:endParaRPr lang="en-US" sz="2313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клеток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4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изучение клеток важно?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клеточной структуры и функций базируется на развитии медицины и биотехнологий, что позволяет создавать эффективные методы лечения.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технологии применяются для создания новых лекарств и сельскохозяйственных продуктов с улучшенными качествами и устойчивостью к вредителям.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клеточных процессов раскрывает механизмы наследственности и развития заболеваний, способствуя профилактике и диагностике.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146284"/>
            <a:ext cx="18268200" cy="5137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450" y="1830500"/>
            <a:ext cx="15619200" cy="27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ключ к пониманию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является фундаментом всех живых организмов, открывая возможности для науки и медицины, что способствует развитию технологий и улучшению качества жизни на планете.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2026-05-09T21:30:13Z</dcterms:created>
  <dcterms:modified xsi:type="dcterms:W3CDTF">2026-05-09T21:30:13Z</dcterms:modified>
</cp:coreProperties>
</file>