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Kannst du das schon machen?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о том, что уже получается, и отвечать по-немецки.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спрашивать: «Kannst du das schon machen?»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узнать, умеет ли человек что-то делать, и очень пригодится на уроке немецкого. С ним легко говорить о своих умениях, понимать короткий диалог и отвечать без страха.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können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ответах часто звучит ich kann или ich kann nicht. Эти формы помогают сказать о себе просто и понятно, без длинных объяснений и сложных фраз.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können легко соединяется с привычными делами: lesen, schreiben, zählen, singen, malen, springen. Именно такие слова удобно повторять в классе и показывать движением.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действия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können показывает, что человек умеет что-то делать. В теме это связано с простыми действиями: читать, писать, считать, петь и рисовать.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вопросе появляется форма Kannst du...?. Так спрашивают о навыке спокойно и коротко. Дети быстро узнают знакомую схему и понимают, что речь идёт об умении.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вопроса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Kannst du das schon machen? состоит из коротких и знакомых слов: kannst, du, das, schon, machen. Вместе они звучат очень просто и ясно. 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слов он состоит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schon подсказывает, что навык уже появился или почти появился. Поэтому вопрос подходит для разговора о маленьких успехах, например в чтении, счёте или рисовании.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schon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короткий диалог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отвечает на вопрос о своём умении.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отвечать на вопрос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Ja, ich kann. — это самый простой и дружелюбный ответ. Он означает: да, я умею. Такой вариант подходит, когда задание уже получается без помощи.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Nein, noch nicht. — очень важные слова для этой темы. Они показывают, что навык пока не получился, но позже его можно обязательно освоить.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Nein, ich kann nicht. — значит: нет, я не умею. Этот ответ короткий и понятный, но звучит спокойно, без лишней строгости или смущения.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900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100" y="3217325"/>
            <a:ext cx="3285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удобно называть
</a:t>
            </a:r>
            <a:endParaRPr lang="en-US" sz="3100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lesen помогает говорить о чтении слов, предложений и коротких заданий. Оно часто встречается в начале урока, когда ребёнок показывает, что уже может читать.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spielen, springen, laufen и basteln называют знакомые детям действия. Их удобно показывать жестом, поэтому новые слова запоминаются быстрее и веселее.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и прыгать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malen подходит для заданий по образцу, раскрасок и творческих минуток. Его легко запомнить, потому что оно связано с картинками и цветными карандашами.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Рисовать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singen и tanzen оживляют урок. Они помогают говорить о движении, ритме и весёлых заданиях, где немецкий язык звучит особенно бодро.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 и танцевать
</a:t>
            </a:r>
            <a:endParaRPr lang="en-US" sz="1300" dirty="0"/>
          </a:p>
        </p:txBody>
      </p:sp>
      <p:sp>
        <p:nvSpPr>
          <p:cNvPr id="22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schreiben и zählen связаны с письмом и счётом. Это очень школьные дела, поэтому их легко использовать в диалогах и упражнениях без долгих объяснений.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и считать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такой вопрос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этот вопрос помогает узнать, кто уже умеет читать, писать буквы, считать примеры или выполнять задание по образцу. Он звучит как обычная часть школьного общения.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перемены или дома можно спросить о простых делах: умеешь ли собрать игрушку, сыграть по правилам или помочь взрослым. Так немецкий язык сразу становится близким и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ответ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 и nein — самые первые слова, которые помогают быстро понять смысл ответа. Они работают как маленькие маячки и сразу показывают, положительный ответ или отрицательный.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Schon помогает сказать, что умение уже есть или почти получилось. Это слово делает фразу мягкой и ободряющей: ребёнок не боится ошибиться и спокойно продолжает говорить.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Noch в выражении noch nicht показывает, что действие пока не освоено. При этом ответ звучит доброжелательно: сейчас не получается, но потом обязательно получится.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Nicht помогает отрицать действие, а вместе с другими словами делает ответ очень коротким. Такая форма удобна для 3 класса: ничего лишнего, всё по делу.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короткому ответу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построить простую фразу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ich kann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ich kann помогает сказать о себе: «я умею». После неё обычно ставят действие, например lesen, singen или rechnen, и фраза сразу становится понятной и короткой.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знакомый глагол, получится простое сообщение о своих успехах: Ich kann lesen. Ich kann malen. Такие фразы звучат ясно, дружелюбно и совсем не пугают.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удобный образец: сначала называют себя, потом умение. Так легко запомнить порядок слов и быстро отвечать на уроке без долгих пауз.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разговоры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улыбается и спрашивает: Kannst du das schon machen? Ребёнок отвечает спокойно: Ja, ich kann. Если что-то ещё не получается, можно сказать: Nein, noch nicht. Разговор короткий, вежливый и совсем не строгий.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просит показать, как ребёнок умеет считать или рисовать по образцу. В ответ звучит спокойное Ja, ich kann. Если навык только появляется, подходит мягкое Nein, noch nicht. Так вопрос не обижает, а поддерживает.
</a:t>
            </a:r>
            <a:endParaRPr lang="en-US" sz="1143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 столом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обсуждают задание в тетради. Один спрашивает, умеет ли другой читать новое слово, а другой отвечает с улыбкой и благодарит за помощь. Слова bitte и danke делают разговор тёплым и дружелюбным.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 теме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 — können, kann и kannst. Они помогают говорить о том, что умеет один человек или спрашивают о навыке у собеседника.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добавляются маленькие слова-ответы: ich, du, ja, nein. Они очень короткие, но именно они делают фразу понятной и точной.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schon показывает, что умение уже есть или почти получилось. Сочетание noch nicht мягко говорит: пока рано, но потом обязательно выйдет.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действиям относятся lesen, schreiben, malen, spielen, singen и tanzen. Эти глаголы легко связать с картинками, движением и школьными заданиями.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новые слова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слушает вопрос и узнаёт знакомые слова. Так появляется первое понимание, даже если ответ пока ещё произнести трудно.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вопрос — ответ помогает вспомнить слово в нужный момент. Так ученик уже не просто узнаёт фразу, а может сказать её сам.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отвечаем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с повторением закрепляет новое слово. Когда ученик проговаривает её несколько раз, она становится увереннее и звучит естественно.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повторяем вслух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или жест помогают связать немецкое слово с действием. Тогда lesen, springen или malen запоминаются быстрее и без лишнего напряжения.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видим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похожи на знакомые действия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lesen, schreiben, malen, spielen, singen и springen легко понять, потому что они связаны с привычными действиями из уроков, игр и домашнего времени. Ребёнок быстро узнаёт смысл по ситуации.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сопровождается картинкой или движением, оно запоминается ещё лучше. Тогда немецкая фраза не кажется чужой: смысл уже знаком, а новое звучание только добавляет интерес.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ученик переходит от слушания к ответу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ребёнок понимает вопрос и строит очень короткий ответ на немецком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реплик для класса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Kannst du lesen? — Ja, ich kann. Такая реплика помогает быстро назвать умение и не теряться. В ней есть и вопрос, и короткий уверенный ответ.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Kannst du singen? — Ja, ich kann singen. Kannst du springen? — Nein, nicht heute. Один и тот же вопрос легко меняется, если меняется действие или ответ.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Kannst du schreiben? — Noch nicht. Этот вариант показывает, что навык может появиться позже. Ответ звучит спокойно и не вызывает лишнего волнения.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у начинающих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не перепутать kann и kannst. Первая форма подходит для ответа о себе, а вторая часто встречается в вопросе. Ещё нужно помнить: глагол стоит в конце короткой фразы.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слово noch в выражении noch nicht. Без него смысл меняется. Лучше сразу тренировать простые образцы: Ich kann lesen. Du kannst spielen. Тогда порядок слов запоминается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успех по этой теме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сам вспоминает 2–3 немецких глагола по теме, например lesen, malen и spielen, и использует их в коротких фразах.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действия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образцу ребёнок строит очень короткий разговор и может поменять действие в вопросе. Это уже маленькая, но настоящая победа.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мини-диалог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сразу понимает фразу Kannst du das schon machen? и знает, что от него ждут короткий ответ, а не длинный рассказ.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Узнаёт вопрос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сказать Ja, ich kann. или Nein, noch nicht. без долгих подсказок и не путает формы в простом диалоге.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по образцу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Kannst du das schon machen? учит говорить о своих умениях просто и уверенно. Ребёнок использует können, отвечает ich kann или noch nicht и легко называет знакомые действия.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2026-05-25T04:13:22Z</dcterms:created>
  <dcterms:modified xsi:type="dcterms:W3CDTF">2026-05-25T04:13:22Z</dcterms:modified>
</cp:coreProperties>
</file>