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88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Метрические соотношения в треугольнике
</a:t>
            </a:r>
            <a:endParaRPr lang="en-US" sz="2788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связаны стороны, высоты и проекции в одной фигуре?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формулы полезны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Метрические соотношения позволяют находить неизвестные длины без прямого измерения. Они помогают в геометрических задачах, на чертежах и в практических расчётах, где важно точно связать части одного треугольника.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7562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треугольник как основа темы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211800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фигура
</a:t>
            </a:r>
            <a:pPr algn="l" indent="0" marL="0">
              <a:lnSpc>
                <a:spcPct val="115000"/>
              </a:lnSpc>
              <a:buNone/>
            </a:pPr>
            <a:r>
              <a:rPr lang="en-US" sz="5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формул темы рассматривают именно прямоугольный треугольник. Прямой угол задаёт удобную основу для вычислений и делает возможным применение теоремы Пифагора и связанных с ней отношений.
</a:t>
            </a:r>
            <a:endParaRPr lang="en-US" sz="1048" dirty="0"/>
          </a:p>
        </p:txBody>
      </p:sp>
      <p:sp>
        <p:nvSpPr>
          <p:cNvPr id="11" name="Text 3"/>
          <p:cNvSpPr txBox="1"/>
          <p:nvPr/>
        </p:nvSpPr>
        <p:spPr>
          <a:xfrm>
            <a:off x="494225" y="2151552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 нём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такой фигуре выделяют гипотенузу, два катета, высоту к гипотенузе и отрезки, на которые она делит гипотенузу. Эти элементы участвуют во всех основных соотношениях.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3091303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работает
</a:t>
            </a:r>
            <a:pPr algn="l" indent="0" marL="0">
              <a:lnSpc>
                <a:spcPct val="115000"/>
              </a:lnSpc>
              <a:buNone/>
            </a:pPr>
            <a:r>
              <a:rPr lang="en-US" sz="5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прямого угла позволяет разбивать треугольник на более простые части. После проведения высоты появляются новые прямоугольные треугольники, которые удобно сравнивать и использовать в вычислениях.
</a:t>
            </a:r>
            <a:endParaRPr lang="en-US" sz="1048" dirty="0"/>
          </a:p>
        </p:txBody>
      </p:sp>
      <p:sp>
        <p:nvSpPr>
          <p:cNvPr id="13" name="Text 5"/>
          <p:cNvSpPr txBox="1"/>
          <p:nvPr/>
        </p:nvSpPr>
        <p:spPr>
          <a:xfrm>
            <a:off x="494225" y="4031051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найти
</a:t>
            </a:r>
            <a:pPr algn="l" indent="0" marL="0">
              <a:lnSpc>
                <a:spcPct val="115000"/>
              </a:lnSpc>
              <a:buNone/>
            </a:pPr>
            <a:r>
              <a:rPr lang="en-US" sz="5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лишь часть данных на рисунке, можно вычислять неизвестные стороны, высоту или проекции. Именно поэтому прямоугольный треугольник часто становится отправной точкой для решения задач.
</a:t>
            </a:r>
            <a:endParaRPr lang="en-US" sz="104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503" y="222600"/>
            <a:ext cx="4661595" cy="469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856475" y="270000"/>
            <a:ext cx="4017600" cy="10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Обозначения элементов прямоугольного треугольника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053872" y="1481548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Гипотенуза и катеты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Гипотенузу обозначают буквой c, а катеты — a и b. Такое обозначение помогает сразу видеть, какая сторона лежит напротив прямого угла и какие отрезки сравниваются в формулах.
</a:t>
            </a:r>
            <a:endParaRPr lang="en-US" sz="1023" dirty="0"/>
          </a:p>
        </p:txBody>
      </p:sp>
      <p:sp>
        <p:nvSpPr>
          <p:cNvPr id="12" name="Text 3"/>
          <p:cNvSpPr txBox="1"/>
          <p:nvPr/>
        </p:nvSpPr>
        <p:spPr>
          <a:xfrm>
            <a:off x="5053872" y="2346329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Высоту, опущенную из вершины прямого угла, обычно обозначают h. Она перпендикулярна гипотенузе и делит её на два отрезка, которые становятся частью дальнейших вычислений.
</a:t>
            </a:r>
            <a:endParaRPr lang="en-US" sz="1023" dirty="0"/>
          </a:p>
        </p:txBody>
      </p:sp>
      <p:sp>
        <p:nvSpPr>
          <p:cNvPr id="13" name="Text 4"/>
          <p:cNvSpPr txBox="1"/>
          <p:nvPr/>
        </p:nvSpPr>
        <p:spPr>
          <a:xfrm>
            <a:off x="5053872" y="3211111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Проекции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Отрезки p и q называют проекциями катетов на гипотенузу. Они показывают, какая часть гипотенузы «принадлежит» каждому катету и позволяют записывать точные соотношения.
</a:t>
            </a:r>
            <a:endParaRPr lang="en-US" sz="1023" dirty="0"/>
          </a:p>
        </p:txBody>
      </p:sp>
      <p:sp>
        <p:nvSpPr>
          <p:cNvPr id="14" name="Text 5"/>
          <p:cNvSpPr txBox="1"/>
          <p:nvPr/>
        </p:nvSpPr>
        <p:spPr>
          <a:xfrm>
            <a:off x="5053872" y="4075894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рисунком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обозначения нужны, чтобы формулы легко читались по чертежу. Если подписи сделаны верно, можно без лишних действий определить, какие элементы даны и что требуется найти.
</a:t>
            </a:r>
            <a:endParaRPr lang="en-US" sz="102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245817"/>
            <a:ext cx="4452300" cy="100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теоремы Пифагора на числовых примерах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проверяется равенство a²+b²=c² на знакомых тройках чисел.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трёх случаях сумма квадратов катетов равна квадрату гипотенузы, значит треугольник прямоугольный.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прямоугольных треугольников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о катете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9950" y="2081880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формула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катета равен произведению гипотенузы на проекцию этого катета на гипотенузу: a² = c·p, b² = c·q. Формула связывает сторону с частью гипотенузы напрямую.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38314" y="2081867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она удобна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особенно полезна, если на чертеже известны гипотенуза и один отрезок на ней, а сам катет нужно найти. Тогда вычисления становятся короче и понятнее.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06685" y="2081867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использовать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какой катет связан с какой проекцией, затем подставляют значения в формулу. Ошибиться легко, если перепутать p и q, поэтому важно внимательно смотреть на рисунок.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75070" y="2081867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помогает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теорема избавляет от построения лишних вспомогательных треугольников. Она позволяет быстро получить длину нужной стороны и сразу проверить, согласуется ли ответ с заданными данными.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ключ к формуле h² = p·q: высота определяется только двумя частями гипотенузы.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высоты в прямоугольном треугольнике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293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подобных треугольника образуются после проведения высоты к гипотенузе.
</a:t>
            </a:r>
            <a:endParaRPr lang="en-US" sz="1958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элементов прямоугольного треугольника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взяты из одного прямоугольного треугольника и показывают, как от одной гипотенузы зависят все остальные элементы.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меньше катетов, а проекции могут отличаться. Все значения согласованы с формулами темы.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на основе треугольника 6–8–10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2709" y="1580311"/>
            <a:ext cx="765300" cy="7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36551" y="2116111"/>
            <a:ext cx="886500" cy="70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88834" y="1460927"/>
            <a:ext cx="860963" cy="7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68884" y="1914509"/>
            <a:ext cx="669638" cy="7653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треугольников как источник формул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углы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проведения высоты к гипотенузе появляются три треугольника с одинаковыми углами. Именно это делает их подобными и позволяет сравнивать стороны по пропорциям.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Пропорциональные стороны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подобных треугольников соответствующие стороны связаны одинаковыми отношениями. Благодаря этому можно выводить формулы для катетов, высоты и проекций без отдельного запоминания каждого случая.
</a:t>
            </a:r>
            <a:endParaRPr lang="en-US" sz="999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теорем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подобия выводятся теорема Пифагора, теорема о катете и теорема о высоте. Все они опираются на одну и ту же геометрическую идею, а не на разные правила.
</a:t>
            </a:r>
            <a:endParaRPr lang="en-US" sz="999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элементов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Проекции, катеты и высота оказываются частями единой схемы. Когда известен один отрезок, подобие помогает восстановить остальные и проверить правильность решения по чертежу.
</a:t>
            </a:r>
            <a:endParaRPr lang="en-US" sz="99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задачи на метрические соотношения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работы с чертежом и формулами темы.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Метрические отношения в остроугольном треугольнике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69950" y="1211924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как ключ
</a:t>
            </a:r>
            <a:pPr algn="l" indent="0" marL="0">
              <a:lnSpc>
                <a:spcPct val="115000"/>
              </a:lnSpc>
              <a:buNone/>
            </a:pPr>
            <a:r>
              <a:rPr lang="en-US" sz="3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Высота, опущенная из вершины, делит остроугольный треугольник на два прямоугольных. Поэтому в задаче можно применять уже знакомые формулы и искать неизвестные отрезки через более простые фигуры.
</a:t>
            </a:r>
            <a:endParaRPr lang="en-US" sz="1018" dirty="0"/>
          </a:p>
        </p:txBody>
      </p:sp>
      <p:sp>
        <p:nvSpPr>
          <p:cNvPr id="12" name="Text 3"/>
          <p:cNvSpPr txBox="1"/>
          <p:nvPr/>
        </p:nvSpPr>
        <p:spPr>
          <a:xfrm>
            <a:off x="2436616" y="1211913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оснований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основания высоты помогает увидеть, как одна сторона разбивается на части. Эти отрезки становятся опорой для вычислений и показывают, где в чертеже скрыты нужные данные.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03276" y="1211900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углами
</a:t>
            </a:r>
            <a:pPr algn="l" indent="0" marL="0">
              <a:lnSpc>
                <a:spcPct val="115000"/>
              </a:lnSpc>
              <a:buNone/>
            </a:pPr>
            <a:r>
              <a:rPr lang="en-US" sz="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остроугольного треугольника сохраняют возможность сравнивать получившиеся треугольники по подобию. Благодаря этому появляются пропорции сторон, которые позволяют переходить от рисунка к формуле.
</a:t>
            </a:r>
            <a:endParaRPr lang="en-US" sz="1014" dirty="0"/>
          </a:p>
        </p:txBody>
      </p:sp>
      <p:sp>
        <p:nvSpPr>
          <p:cNvPr id="14" name="Text 5"/>
          <p:cNvSpPr txBox="1"/>
          <p:nvPr/>
        </p:nvSpPr>
        <p:spPr>
          <a:xfrm>
            <a:off x="6769937" y="1211925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отмечать на рисунке
</a:t>
            </a:r>
            <a:pPr algn="l" indent="0" marL="0">
              <a:lnSpc>
                <a:spcPct val="115000"/>
              </a:lnSpc>
              <a:buNone/>
            </a:pPr>
            <a:r>
              <a:rPr lang="en-US" sz="3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чертеже важно выделить вершину, основание высоты, боковые стороны и получившиеся треугольники. Тогда легче заметить, какие элементы уже известны и какие можно найти без лишних построений.
</a:t>
            </a:r>
            <a:endParaRPr lang="en-US" sz="105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Медиана и её особые свойства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Проведение медианы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вершины проводят отрезок к середине противоположной стороны. Он делит эту сторону на две равные части и помогает точно описать внутреннее строение треугольника.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063875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 задачах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Медиану применяют, когда нужно найти сторону, площадь или другие отрезки фигуры. Она часто служит дополнительной линией, которая делает чертёж удобнее для вычислений.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5775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случай в прямоугольном треугольнике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медиана проведена к гипотенузе, она равна половине гипотенузы. Это свойство особенно полезно, когда известна одна длина, а требуется быстро определить другую.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800" y="1212805"/>
            <a:ext cx="8612400" cy="19504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линии треугольника и их свойства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разные линии помогают строить и решать геометрические задачи.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линия задаёт своё отношение между элементами фигуры, поэтому выбор линии напрямую влияет на способ решения задачи.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линий треугольника из школьного курса геометрии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задачи чаще всего решают по теме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диаграмма отражает, какие формулы школьники используют чаще всего при решении стандартных упражнений.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задачи на Пифагора и теорему о катете; остальные типы дополняют тему и требуют внимательной работы с чертежом.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школьных задач по теме «Метрические соотношения в треугольнике»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задач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231125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4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гипотенузу принимают за катет или наоборот. Из-за этого вся формула подставляется неверно, поэтому сначала нужно внимательно рассмотреть прямой угол и подписи на чертеже.
</a:t>
            </a:r>
            <a:endParaRPr lang="en-US" sz="1223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162816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Неверные проекции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часто возникают при обозначении отрезков на гипотенузе. Если перепутать p и q, то теорема о катете и теорема о высоте дадут неправильный результат.
</a:t>
            </a:r>
            <a:endParaRPr lang="en-US" sz="1323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094504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про квадраты
</a:t>
            </a:r>
            <a:pPr algn="l" indent="0" marL="0">
              <a:lnSpc>
                <a:spcPct val="115000"/>
              </a:lnSpc>
              <a:buNone/>
            </a:pPr>
            <a:r>
              <a:rPr lang="en-US" sz="4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формулах метрических соотношений важны именно квадраты длин. Подстановка обычных значений вместо квадратов приводит к неверным вычислениям, даже если сами числа выбраны правильно.
</a:t>
            </a:r>
            <a:endParaRPr lang="en-US" sz="1146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026216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Неподходящая формула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Теорему Пифагора нельзя применять к любому треугольнику без проверки прямого угла. Сначала нужно определить вид треугольника, а потом выбирать нужное правило.
</a:t>
            </a:r>
            <a:endParaRPr lang="en-US" sz="129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4533900" cy="9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метрические соотношения в жизни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68275" y="1456800"/>
            <a:ext cx="3609600" cy="8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местности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измерении расстояний и высот на местности часто выделяют прямоугольный треугольник. Тогда можно не идти по всей длине, а вычислить её по известным сторонам и углам.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68275" y="2548195"/>
            <a:ext cx="3609600" cy="8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строительстве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проектировании лестниц, крыш и опорных конструкций геометрические формулы помогают заранее проверить размеры. Это делает чертежи точнее и помогает избежать ошибок при сборке.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8275" y="3639601"/>
            <a:ext cx="3609600" cy="8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повседневных схемах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на простых рисунках — от плана комнаты до схемы маршрута — нередко встречается треугольная модель. Если увидеть в ней прямоугольный треугольник, задача становится намного проще.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вычисления по формулам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одно известное значение помогает шаг за шагом восстановить остальные элементы треугольника.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квадрат катета, затем сам катет, после чего вычисляют проекцию и высоту. Формулы работают как цепочка связанных действий.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формулам a²=c·p и h²=p·q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система метрических соотношений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из подобия треугольников выводятся основные формулы темы.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121415"/>
            <a:ext cx="4452300" cy="12571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Формулы, которые нужно помнить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выбрать нужное правило по данным, которые уже есть в задаче.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определить, какие элементы даны, нужная формула находится быстро: каждая связана с конкретной ситуацией на чертеже.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темы из школьного курса геометрии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метрических соотношениях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Метрические соотношения превращают чертёж в понятную систему связей между сторонами, высотами и проекциями. Если помнить основные формулы и видеть прямоугольный треугольник, задачи решаются быстрее и увереннее.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2026-06-03T11:34:54Z</dcterms:created>
  <dcterms:modified xsi:type="dcterms:W3CDTF">2026-06-03T11:34:54Z</dcterms:modified>
</cp:coreProperties>
</file>