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второй половины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Реализм, сильные герои и вечные вопросы совести.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реформ: время споров и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изменила жизнь страны и усилила общественные дискуссии. Литература стала местом разговора о правах, труде, семье, образовании и нравственном выборе.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направление: реализм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показывали жизнь такой, какой она была на самом деле: без украшений, с обычными людьми, их трудом, бедностью и повседневными заботами.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внутреннему миру героя. Важными становились сомнения, чувство долга, семейные конфликты и столкновение личных желаний с обязанностями.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помог литераторам говорить о главных проблемах времени: власти денег, неравенстве, споре поколений и поиске справедливого пути для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их вклад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писатели создали разные, но взаимосвязанные картины русской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эпоха особенно сильна в прозе и драматургии.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литературы: русская литература второй половины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и образ «лишнего человека»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которым тесно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часто изображал людей, которые много думают, но не всегда находят своё место. Его герои вызывают сочувствие, потому что чувствуют одиночество и неуверенность.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Психология, природа и конфликт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«Отцах и детях» особенно заметен спор молодых и старших, разных взглядов на науку, труд и долг. Тургенев показывает этот конфликт спокойно, но очень глубоко.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писателей эпохи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были свои темы и свой взгляд на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исторический период получил несколько художественных решений, но все они говорили о человеке и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авторов второй половины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804995"/>
            <a:ext cx="751200" cy="600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человек, история, нравственный выбор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личные судьбы связаны с Отечественной войной 1812 года. Толстой показывает, как большие события влияют на жизнь семей и отдельных людей.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Ростовы и Болконские помогают увидеть, как в семье раскрываются доброта, гордость, долг и способность к сочувствию. Через них писатель изучает человеческий характер.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совесть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«Анне Карениной» особенно важны конфликт с обществом, семейная драма и внутреннее чувство вины. Толстой заставляет задуматься, как трудно оставаться честным с собой.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Достоевский: внутренний конфликт личности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показывал человека в момент тяжёлого выбора. Его герои спорят с собой, страдают от сомнений и пытаются понять, где проходит граница между добром и злом.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Раскольников проверяет свою идею о «сильной личности». Этот опыт приводит его не к победе, а к глубокому нравственному кризису.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«Идиот» и «Братья Карамазовы» особенно важны темы веры, вины и сострадания. Писатель ищет ответ на вопрос, как человеку не потерять душу.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Достоевского читаются как серьёзный разговор о свободе и ответственности. Он показывает, что внутренний мир человека сложнее любого внешнего поступка.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Островский и театр русской жизни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вывел на сцену купцов, домочадцев, чиновников и людей, зависимых от денег и привычных порядков. Его пьесы звучали как живая речь повседневной России.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«Грозе» особенно заметен конфликт между строгими правилами «тёмного царства» и желанием героини жить по совести. Драма показывает, как трудно отстоять свободу.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Островского сделали театр ближе к реальной жизни. Зрители узнавали в героях знакомые характеры, семейные ссоры и общественные привычки.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героя в литературе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герой проходит через давление среды, конфликт и нравственный выбор.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53" y="1786915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66" y="1721425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991" y="1721425"/>
            <a:ext cx="731700" cy="731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второй половины XIX века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Некрасова обращена к жизни простых людей: тяжёлому труду, бедности, несправедливости и боли крестьян. Его стихи звучат как гражданский призыв и заставляют читателя задуматься о совести и ответственности.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умеет передать красоту мгновения: тихий вечер, запах сада, движение света, внезапное чувство. Его лирика особенно музыкальна, поэтому стихотворения часто воспринимаются почти как песня.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смотрит на мир философски: в его стихах природа кажется живой и таинственной, а человек — частью огромной и сложной вселенной. Лирика поэта соединяет мысль и чувство.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литературы периода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по-разному раскрывали одни и те же вопросы, поэтому темы постоянно переходили из романа в роман, из пьесы в пьесу.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сильнее всего сосредоточена на нравственном выборе и отношениях личности с обществом.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русских писателей второй половины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власть стала нелепостью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«Истории одного города» правители выглядят смешно и страшно одновременно: их решения абсурдны, а жители вынуждены подчиняться. Через гротеск писатель показывает, как легко власть превращается в насилие над здравым смыслом.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 как герой сатиры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сатирических текстах Салтыков-Щедрин часто выводит чиновников, занятых не делом, а выгодой и пустыми правилами. За внешней вежливостью скрываются равнодушие, страх и готовность закрывать глаза на чужую беду.
</a:t>
            </a:r>
            <a:endParaRPr lang="en-US" sz="1285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в которой узнаётся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обращается к сказочной форме, но делает её очень взрослой и острой. Забавные образы помогают увидеть знакомые проблемы: жадность, трусость, привычку жить по удобству и нежелание отвечать за свои поступки.
</a:t>
            </a:r>
            <a:endParaRPr lang="en-US" sz="1216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Салтыков-Щедрин высмеивал пороки общества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744904"/>
            <a:ext cx="3604200" cy="16536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русской литературы второй половины XIX 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жанры были особенно важны и какие авторы с ними связаны.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особенно выделяются роман и психологическая проза, но значимы также драма, лирика и сатира.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50" y="1804995"/>
            <a:ext cx="751200" cy="600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888" y="1744875"/>
            <a:ext cx="5409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передавали разговоры так, как говорят реальные люди: с паузами, интонациями, простыми словами и точными репликами. Благодаря этому герои звучат убедительно и по-настоящему узнаваемо.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подробность — взгляд, жест, предмет на столе — может многое сказать о характере героя. Такая деталь помогает понять его чувства, даже если он сам молчит.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свет, дорога, дом или гроза часто становятся не просто описанием, а знаком скрытого смысла. Через такие образы авторы подсказывают, что происходит в душе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и общественная мысль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Читали не только в салонах и библиотеках: произведения обсуждали в семьях, гимназиях и кружках интеллигенции. Литература помогала людям формулировать свои взгляды и сравнивать разные позиции.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 эту эпоху был не только художником, но и собеседником общества. Его текст мог поднимать важный вопрос, заставлять спорить и искать честный ответ.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журналы превращались в настоящую площадку для споров о народе, образовании, морали и будущем страны. Новые статьи быстро обсуждали в обществе, поэтому книги сразу становились событием.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реализма к поздней прозе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века в литературе заметно усиливается внимание к короткой форме и точной детали.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движение от широких социальных конфликтов к более сдержанной и психологически тонкой прозе.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хронологии русской литературы второй половины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русские писатели создали романы и пьесы, которые не просто рассказывают историю, а заставляют думать о жизни, совести, семье и ответственности.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стали очень живыми и сложными: в них есть сомнения, ошибки, внутренние споры и стремление к правде. Именно поэтому их легко помнить и обсуждать.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второй половины XIX века показала, что художественное слово может быть и красивым, и глубоким, и по-настоящему важным для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периода читают в школе и во многих странах мира, потому что в них поднимаются понятные каждому человеку вопросы дружбы, выбора и долга.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период называют золотым веком прозы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60140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 современной культуры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Островского до сих пор идут на сцене, потому что в них есть сильные характеры, семейные споры и узнаваемые жизненные ситуации. Зритель легко узнаёт в них современные проблемы.
</a:t>
            </a:r>
            <a:endParaRPr lang="en-US" sz="1466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Толстого, Достоевского и Чехова часто становятся фильмами и сериалами. Их сюжеты помогают по-новому увидеть известных героев и почувствовать, что классика остаётся живой.
</a:t>
            </a:r>
            <a:endParaRPr lang="en-US" sz="1487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времени входят в школьную программу, потому что учат вдумчиво читать, сравнивать поступки героев и понимать, как устроен внутренний мир человека.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эпохи помогают говорить о совести, справедливости, семье и ответственности без назидания. Поэтому они остаются полезными и для сегодняшних читателей, и для взрослых, и для подростков.
</a:t>
            </a:r>
            <a:endParaRPr lang="en-US" sz="14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эпоха осталась в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второй половины XIX века научила видеть человека через правду, психологию и нравственный выбор. Именно поэтому её книги и сегодня помогают понимать жизнь глубже.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2026-05-19T07:25:19Z</dcterms:created>
  <dcterms:modified xsi:type="dcterms:W3CDTF">2026-05-19T07:25:19Z</dcterms:modified>
</cp:coreProperties>
</file>