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удивительная жидкость в нашем теле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питает, защищает и помогает нам жить каждый день.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кровь нужна человеку
</a:t>
            </a:r>
            <a:endParaRPr lang="en-US" sz="2209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 отдыхает ни секунды: она постоянно переносит нужные вещества к органам и уносит лишнее. Без неё тело быстро ослабло бы и перестало работать как надо.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кровь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жидкая часть крови, похожая на светлую солоноватую воду. В ней растворены питательные вещества, соли и другие полезные вещества, которые нужны клеткам.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разносят по телу кислород. Их очень много, поэтому кровь может быстро снабжать каждую клетку тем, что нужно для работы.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помогают защищать организм от микробов. Они замечают вредных гостей и помогают телу бороться с ними, словно маленькие стражники.
</a:t>
            </a:r>
            <a:endParaRPr lang="en-US" sz="1478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клетки помогают остановить кровь при ранке. Они собираются вместе в нужном месте и начинают быстро закрывать повреждение.
</a:t>
            </a:r>
            <a:endParaRPr lang="en-US" sz="14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похожи на маленькие красные лодочки, которые всё время плывут по сосудам. Они забирают кислород в лёгких и быстро доставляют его к клеткам всего тела, чтобы те могли работать.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без остановок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эритроцитов есть особое вещество — гемоглобин. Именно оно умеет крепко связывать кислород и отпускать его там, где он нужен. Без этого помощника кровь не справилась бы с задачей.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помощник внутри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Красных клеток в крови так много, что в одной маленькой капле их миллионы. Поэтому кровь успевает кормить кислородом почти каждую клеточку, даже когда человек просто сидит или спит.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в одной капле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клетки: переносчики кислорода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клетки: маленькие защитники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внимательно следят за тем, что попадает в организм. Если появляется микроб, они замечают его раньше многих других клеток и подают сигнал тревоги.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Сражаться с микробами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вредные гости найдены, белые клетки помогают уничтожать их. Они действуют как маленькая охрана, которая не пускает болезнь дальше.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лейкоциты умеют запоминать микробы, с которыми уже встречались. Поэтому при следующей встрече организм защищается быстрее и увереннее.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выздороветь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работают не только во время болезни. Они помогают телу возвращаться к здоровью и не дают микробам устроить в организме беспорядок.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Тромбоциты: помощь при порезах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повреждается, тромбоциты быстро спешат к ранке. Они прилипают к месту пореза и начинают собираться в плотную маленькую пробку.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повреждение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тромбоциты помогают остановить кровотечение. Благодаря им ранка меньше кровит, а тело не теряет лишнюю кровь.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корочки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тромбоциты сделали свою работу, сверху образуется корочка. Она защищает ранку, пока кожа спокойно заживает под ней.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Корочка не только помогает заживлению, но и закрывает путь микробам. Так организм становится аккуратнее и безопаснее восстанавливает кожу.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путешествует по телу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сердце, сосуды, клетки и лёгкие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ударов делает сердце за сутки и не останавливается ни на минуту.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сердце трудится как очень сильный насос. Оно постоянно гонит кровь по сосудам, чтобы клетки получали кислород и питание.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о частоте сердечных сокращений в покое и суточной работе сердца; медицинские справочники.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— дороги для крови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уносят кровь от сердца к разным частям тела. По ним кровь движется быстро, чтобы вовремя доставить клеткам всё нужное.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обратно к сердцу. По ним кровь как будто отправляется домой после большой поездки по телу.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очень тонкие сосуды, которые подходят почти к каждой клетке. Именно здесь кровь отдаёт полезные вещества и забирает ненужные.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1694" y="1328100"/>
            <a:ext cx="431437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кровь переносит по телу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забирает кислород из лёгких и разносит его к клеткам. Без этого клеткам было бы трудно работать и получать силы.
</a:t>
            </a:r>
            <a:endParaRPr lang="en-US" sz="149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кровь переносит полезные вещества из кишечника к органам. Они помогают телу расти, двигаться и оставаться бодрым.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уносит углекислый газ от клеток. Потом он попадает в лёгкие, где человек выдыхает его наружу.
</a:t>
            </a:r>
            <a:endParaRPr lang="en-US" sz="155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распределяет тепло по всему телу. Благодаря этому нам легче сохранять нужную температуру и не замерзать слишком быстро.
</a:t>
            </a:r>
            <a:endParaRPr lang="en-US" sz="14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красная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пигмент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крови связан с гемоглобином — особым веществом внутри эритроцитов. Именно он умеет связывать кислород и переносить его по всему телу, словно маленький курьер в красном костюме.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Ярче с кислородом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гемоглобин соединяется с кислородом, кровь становится более яркой, почти алой. Такую кровь чаще несут артерии, потому что она только что получила свежий кислород в лёгких.
</a:t>
            </a:r>
            <a:endParaRPr lang="en-US" sz="1541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Темнее в венах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венах кислорода меньше, поэтому кровь выглядит темнее и бордовее. Это та же самая кровь, просто она уже выполнила часть своей важной работы и возвращается к сердцу.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защищает от болезней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попадают в тело
</a:t>
            </a:r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организм проникают вредные микробы, кровь сразу передаёт сигнал тревоги. Защита начинает работать, чтобы не дать незваным гостям размножиться.
</a:t>
            </a:r>
            <a:endParaRPr lang="en-US" sz="903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находят опасных пришельцев, окружают их и помогают уничтожить. Некоторые лейкоциты действуют особенно быстро, будто настоящая охрана.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бой выходят лейкоциты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запоминает врага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 часть защитных клеток запоминает микроб. Если он появится снова, тело сможет ответить быстрее и не дать ему устроить беспорядок.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кровь помогает телу не перегреться. Сосуды в коже расширяются, и лишнее тепло легче выходит наружу. Поэтому человеку становится чуть прохладнее, даже если солнце старается изо всех сил.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жарко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холодно, сосуды сужаются, и тепло сохраняется внутри тела. Кровь словно закрывает двери и окна, чтобы не выпускать драгоценное тепло слишком быстро.
</a:t>
            </a:r>
            <a:endParaRPr lang="en-US" sz="121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маленькие хитрости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тепло от одних частей тела к другим, как аккуратный курьер. Благодаря этому у нас сохраняется почти одинаковая температура, а организм работает спокойно и без лишней дрожи.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обогреватель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под контролем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удивляет в крови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Красных клеток больше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Эритроцитов в крови намного больше, чем белых клеток. Поэтому именно они делают кровь такой насыщенно-красной и заняты каждый день без передышки.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сна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по телу и днём, и ночью, даже когда человек крепко спит. Она не устраивает каникул и продолжает выполнять свою работу.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помощников в капле
</a:t>
            </a:r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маленькой капле крови трудятся тысячи клеток и веществ. Все они действуют слаженно, как очень дружная команда, где каждый знает своё дело.
</a:t>
            </a:r>
            <a:endParaRPr lang="en-US" sz="133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всё время путешествует по сосудам, не останавливаясь надолго. Это делает её одной из самых трудолюбивых жидкостей в нашем организме.
</a:t>
            </a:r>
            <a:endParaRPr lang="en-US" sz="12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сужаются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пореза сосуды рядом с ранкой становятся уже. Так тело старается уменьшить потерю крови и быстрее начать защиту.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закрывают рану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повреждённому месту спешат тромбоциты. Они собираются вместе, как маленькие строители, и помогают закрыть отверстие, чтобы кровь не вытекала дальше.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ранка небольшая, сверху образуется корочка. Она защищает место пореза от микробов и помогает коже спокойно заживать под надёжной «крышкой».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порезе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врачи узнают по крови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в организме железо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анализу крови врачи могут понять, хватает ли человеку железа. Это важно, потому что без него эритроцитам труднее переносить кислород.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началось ли воспаление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подсказывает, есть ли в организме воспаление или борьба с микробами. Иногда это видно по изменению числа клеток и других показателей.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в крови помогают понять, как справляются с работой печень, почки и другие органы. Поэтому анализ крови даёт врачу много полезных подсказок.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крови особенно полезны продукты с железом: мясо, гречка, фасоль, яблоки и другие вкусные помощники. Если еда разнообразная, организму легче получать всё нужное для работы и роста.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с силой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прогулки и весёлые занятия помогают сердцу и сосудам оставаться крепкими. Когда ребёнок бегает, прыгает и играет, кровь тоже любит такую тренировку и становится ещё проворнее.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достаточное количество воды нужны крови не меньше, чем еда. Во сне организм отдыхает и восстанавливается, а вода помогает крови легко двигаться по сосудам без лишнего труда.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вода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крови и сердца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 крови за одну минуту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кровь постоянно проходит по кругу через сердце, сосуды и лёгкие.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называют удивительной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сразу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 выбирает только одну работу. Она переносит кислород, уносит лишнее, защищает организм и помогает заживлять ранки — всё это одновременно, как очень старательный помощник.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отдыхает ни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мы играем, спим или читаем, кровь всё время движется по телу. Она работает без выходных, потому что клеткам постоянно нужны питание и кислород.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любой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умеет подстраиваться: переносить тепло, защищать от микробов и быстро помогать при порезах. Такое умение совмещать разные задачи делает её по-настоящему особенной.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редко замечаем кровь, но без неё тело не смогло бы жить и расти. Она тихо и упорно делает огромную работу каждый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наш тихий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незаметно трудится каждую секунду: несёт кислород, защищает от микробов, помогает заживлять ранки и согревает тело. Без неё жизнь просто невозможна.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2026-05-26T08:06:01Z</dcterms:created>
  <dcterms:modified xsi:type="dcterms:W3CDTF">2026-05-26T08:06:01Z</dcterms:modified>
</cp:coreProperties>
</file>