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влияют на безопасность, общение и выбор поступков каждый день.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чувствами и эмоциями: зачем это важно в жизни подростка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ОБЗР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стрессовой ситуации меняют решение быстрее, чем кажется. На уроке ОБЗР важно научиться замечать своё состояние, понимать его причины и выбирать безопасный способ ответа без паники и грубости.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чувства: в чём разница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возникает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появляется быстро и обычно связана с конкретным событием: резким звуком, замечанием, удачей или спором. Она заметна по мимике, голосу, дыханию и движениям.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держится дольше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связано не с одним моментом, а с отношениями, опытом и ценностями. Дружба, обида, привязанность и уважение могут влиять на поведение в течение долгого времени.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тоже реагирует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переживания меняют пульс, дыхание, тонус мышц и даже осанку. Поэтому эмоции часто легче заметить по телесным признакам, чем по словам.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зависит от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голод, недосып и перегрузка усиливают раздражительность и тревогу. Иногда причина резкой реакции не в событии, а в том, что человек уже вымотан.
</a:t>
            </a:r>
            <a:endParaRPr lang="en-US" sz="12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поступку: как развивается эмоциональная реакция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реакции подростка в стрессовой или конфликтной ситуации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Телесные признаки эмоций, по которым их можно распознать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тревога «собирает» тело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сидеть напряжённо, тереть ладони, чувствовать холод в руках и говорить тише обычного. Взгляд становится настороженным, дыхание — поверхностным, а плечи будто поднимаются к ушам. Такие признаки часто появляются перед ответом у доски или контрольной.
</a:t>
            </a:r>
            <a:endParaRPr lang="en-US" sz="96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гнев со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раздражении человек нередко сжимает челюсти, делает резкие движения, постукивает пальцами и говорит более громко. Лицо может краснеть, а тело — становиться «жёстким». Если заметить это вовремя, легче сделать паузу и не перейти к ссоре.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выдаёт страх и растерянность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часто заставляет отступить, замереть или искать глазами выход. Голос может дрожать, в горле появляется ком, а дыхание ускоряется. Иногда подросток молчит не потому, что не хочет отвечать, а потому что ещё не справился с внутренним напряжением.
</a:t>
            </a:r>
            <a:endParaRPr lang="en-US" sz="10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чаще всего возникают в школьной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условная модель школьной недели: эмоции меняются не по расписанию, а в ответ на события, нагрузку и общение.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тревога и усталость; значит, режим дня и учебная нагрузка сильнее всего влияют на состояние.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урока ОБЗР, без использования статистического опроса
</a:t>
            </a:r>
            <a:endParaRPr lang="en-US" sz="6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сам по себе не мешает, а предупреждает об опасности. Он помогает заметить риск раньше, чем человек попадёт в неприятную или небезопасную ситуацию.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эмоций нет ярлыка «хорошая» или «плохая»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часто связана с потерей, разочарованием или сильной усталостью. Она помогает замедлиться, отдохнуть и понять, что сейчас человеку нужна поддержка.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показывает, что нарушены границы, правила или ощущение справедливости. Если её вовремя распознать, можно защитить себя словами, а не конфликтом.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закрепляет удачные действия и поддерживает желание повторять их. Опасной становится не эмоция, а способ её выражения: крик, унижение, драка или замыкание в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саморегуляции и их действие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приём выбрать в зависимости от ситуации и что он меняет в состоянии.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работают не только отдельные приёмы, а их сочетание: сначала снизить напряжение, затем спокойно подумать и выбрать действие.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ОБЗР; обобщение типичных приёмов саморегуляции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циклов дыхания обычно достаточно, чтобы заметно снизить напряжение и вернуть внимание.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вдох и более длинный выдох помогают успокоиться перед ответом, спором или контрольной. Это доступный приём, который можно использовать в любой обстановке.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5–7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приём саморегуляции по материалам урока ОБЗР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помогают успокоиться быстрее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сравнивает способы по скорости снижения напряжения в острых школьных ситуациях.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приёмы — дыхание и короткая пауза. Для понимания причины переживания лучше подходят разговор и запись мыслей.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саморегуляции; шкала условная, без эмпирического опроса
</a:t>
            </a:r>
            <a:endParaRPr lang="en-US" sz="7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без обвинений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«Я чувствую... когда... потому что... мне нужно...» помогает назвать эмоцию и объяснить причину без крика. Такой способ делает разговор яснее и снижает риск ссоры.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 переживаниях спокойно и точно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о своих потребностях спокойно, собеседнику легче услышать его и ответить по делу. Это особенно полезно в классе, дома и в переписке.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сильной эмоции к безопасному действию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шагам саморегуляции: от распознавания состояния до выбора спокойного ответа и обращения за помощью при необходимости.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конфликт и делает реакцию опаснее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и колкие слова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насмешки быстро переводят разговор в спор. Вместо решения проблемы появляется желание защищаться или отвечать грубее, а напряжение между людьми растёт.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сообщения в чате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отправленное на эмоциях, часто читается жёстче, чем было задумано. В переписке труднее уловить тон, поэтому недоразумения и обиды возникают особенно легко.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 паузы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отвечает сразу, не успев успокоиться, он чаще говорит лишнее и делает поспешные выводы. Пауза помогает не ухудшить ситуацию одним неверным словом.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Самоупреки после ошибки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упрёки себе не исправляют ситуацию, а только уменьшают уверенность. Полезнее признать ошибку, подумать о следующем шаге и спокойно перейти к исправлению.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течение школьного 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самочувствие особенно заметно влияют завтрак, перемены и объём домашних заданий. В один и тот же день настроение может меняться несколько раз.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первая половина дня обычно проходят спокойнее, а после накопления нагрузки растут усталость и раздражительность.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саморегуляции; условные значения для демонстрации динамики.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нормальный завтрак и движение в течение дня снижают утомление и делают реакции более ровными. Организм легче справляется со стрессом, когда у него есть режим.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помогают сохранять эмоциональное равновесие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перерывы между делами, прогулка после школы и меньшее экранное время перед сном помогают не перегружать нервную систему. Это уменьшает раздражительность и улучшает концентрацию.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своё состояние заранее: вести дневник настроения, отмечать причины усталости и вовремя просить помощь. Такой навык учит не доводить напряжение до срыва.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причины и безопасный ответ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распознать переживание и выбрать спокойное действие вместо импульсивной реакции.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эмоция может возникать по разным причинам, но безопасный ответ всегда начинается с остановки и осознания состояния.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ОБЗР по теме эмоциональной саморегуляции.
</a:t>
            </a:r>
            <a:endParaRPr lang="en-US" sz="7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спокойный взрослый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подростку достаточно, чтобы его внимательно выслушали и не стали сразу осуждать. Родитель, классный руководитель или школьный психолог помогают разложить ситуацию по шагам и не оставаться с тревогой один на один.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который не смеётся над переживаниями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поддержка заметна в простых вещах: друг не перебивает, не шутит обидно и не требует «просто успокоиться». В такой беседе легче назвать чувство и понять, что именно беспокоит.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кружок и школьная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бывает не только дома. Тренер, руководитель кружка или старший родственник тоже могут помочь, если подросток растерян после конфликта, ошибки или неудачи и ему нужен понятный, спокойный совет.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 которым можно обратиться за поддержкой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конфликте между одноклассниками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спокойных шагов для снижения напряжения и поиска решения без эскалации.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способы саморегуляции для разных ситуаций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задач полезны разные приёмы: один помогает быстро успокоиться, другой — лучше понять причину переживания и не запутаться в мыслях.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эффект дают простые приёмы остановки и дыхания, а более вдумчивые способы лучше работают после острой реакции.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саморегуляции; сравнительная оценка для школьных ситуаций.
</a:t>
            </a:r>
            <a:endParaRPr lang="en-US" sz="7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— это не помеха, а 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замечать своё состояние, называть его и выбирать безопасный ответ, эмоции перестают управлять поступками. Так легче сохранить уважение к себе и к другим.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2026-05-21T02:49:23Z</dcterms:created>
  <dcterms:modified xsi:type="dcterms:W3CDTF">2026-05-21T02:49:23Z</dcterms:modified>
</cp:coreProperties>
</file>