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самый большой материк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материк, где рядом уживаются льды, моря и горы.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чудес и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удивляет размерами и разнообразием: здесь есть северный холод, южное тепло, древние города, современные дороги и миллиарды людей, живущих на огромном материке рядом друг с другом.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Евразия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Евразии расположена севернее экватора. Поэтому на карте материк тянется очень далеко и охватывает сразу несколько климатических поясов и природных зон.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Евразии длинная береговая линия, много морей, островов и полуостровов. Это делает её карту похожей на большую морскую мозаику.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морского 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соединены одной сушей, а не разделены океаном. Из-за этого Евразию удобно считать единым материком, хотя её части очень разные.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— части одного материка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два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лежат на одной огромной суше. Их обычно изучают отдельно, чтобы было проще запоминать страны, горы, реки и природные особенности.
</a:t>
            </a:r>
            <a:endParaRPr lang="en-US" sz="1098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Границу проводят по Уральским горам, реке Урал, Каспийскому морю, Кавказу и Чёрному морю. Это не стена, а удобная линия на карте.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делают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школьникам и учёным лучше ориентироваться в большом пространстве. Ведь Евразия слишком велика, чтобы изучать её одним взглядом.
</a:t>
            </a:r>
            <a:endParaRPr lang="en-US" sz="110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природа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есть и европейские, и азиатские страны. Между ними идут дороги, торговля и путешествия, поэтому части материка тесно связаны между собой.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площади Евразия больше всех других материков. На ней поместились бы очень разные страны, горы, пустыни и леса — и ещё осталось бы место для новых открытий!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млн км²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площадь Евразии, почти треть всей суши Земли.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общеизвестная площадь материка Евразия
</a:t>
            </a:r>
            <a:endParaRPr lang="en-US" sz="3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океаны и моря омывают Евразию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омывает север Евразии. Здесь берега холодные, а воды большую часть года покрыты льдом. Именно поэтому на севере материка так сурово и свежо.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воды подходят к западным берегам Евразии через множество морей. Благодаря этому здесь много портов, а морские пути связывают страны между собой.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омывает южную часть материка. Вблизи его берегов климат теплее, а море помогает перевозить грузы и людей между странами.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океан Земли, и он касается восточных берегов Евразии. У его берегов расположены важные морские пути и крупные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725" y="1310269"/>
            <a:ext cx="2610900" cy="1629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Евразии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высокие горы на Земле. Их вершины так высоки, что на них лежит снег, даже когда внизу стоит тёплая погода.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Эверест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вершина — самая высокая точка мира. Её высота составляет 8848,86 метра, и она находится в Гималаях на территории Евразии.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тянутся между морями и известны высокими хребтами. Здесь природа меняется с высотой, как будто поднимается по ступенькам.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известны красивыми вершинами и альпийскими лугами. В этих горах люди катаются на лыжах, ходят в походы и любуются пейзажами.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082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Тянь-Шань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Тянь-Шань тоже важны для Евразии. Они помогают понять, насколько разнообразен рельеф материка: от древних гор до очень высоких хребтов.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Евразии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Евразии текут Волга, Обь, Енисей, Лена, Дунай, Янцзы и Ганг. Они несут воду через леса, степи, горы и равнины, помогая людям и природе.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большое озеро Евразии. Хотя его называют морем, оно не соединено с океаном, а его огромные воды напоминают настоящее внутреннее море.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самое глубокое озеро на Земле. Его чистая вода и удивительная природа делают его одним из самых известных мест Евразии.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Евразии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долго держатся морозы, дуют холодные ветры и лежит снег. Местами природа похожа на огромную ледяную страну.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материка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Евразии лето может быть жарким, а зима — очень холодной. Погода часто меняется, потому что моря находятся далеко.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Евразии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теплее, а зима короткая и мягкая. В некоторых местах бывает почти по-летнему жарко, даже когда в других районах идёт снег.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от льда до жары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Евразии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0200" y="157880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очень холодно, растений немного, а деревья почти не растут. Зато животные умеют жить в суровых условиях и не боятся мороза.
</a:t>
            </a:r>
            <a:endParaRPr lang="en-US" sz="803" dirty="0"/>
          </a:p>
        </p:txBody>
      </p:sp>
      <p:sp>
        <p:nvSpPr>
          <p:cNvPr id="12" name="Text 3"/>
          <p:cNvSpPr txBox="1"/>
          <p:nvPr/>
        </p:nvSpPr>
        <p:spPr>
          <a:xfrm>
            <a:off x="600204" y="2434328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огромные хвойные леса, где растут ели, сосны и лиственницы. В тайге живут медведи, лоси и другие лесные обитатели.
</a:t>
            </a:r>
            <a:endParaRPr lang="en-US" sz="828" dirty="0"/>
          </a:p>
        </p:txBody>
      </p:sp>
      <p:sp>
        <p:nvSpPr>
          <p:cNvPr id="13" name="Text 4"/>
          <p:cNvSpPr txBox="1"/>
          <p:nvPr/>
        </p:nvSpPr>
        <p:spPr>
          <a:xfrm>
            <a:off x="600201" y="3289855"/>
            <a:ext cx="21567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зонах рядом встречаются разные деревья, травы и животные. Почвы здесь часто плодородные, поэтому люди издавна селятся и занимаются земледелием.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2918899" y="2903631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тепло и много осадков, поэтому растения растут густо и быстро. Такие леса похожи на зелёный праздник, который не хочет заканчиваться.
</a:t>
            </a:r>
            <a:endParaRPr lang="en-US" sz="788" dirty="0"/>
          </a:p>
        </p:txBody>
      </p:sp>
      <p:sp>
        <p:nvSpPr>
          <p:cNvPr id="15" name="Text 6"/>
          <p:cNvSpPr txBox="1"/>
          <p:nvPr/>
        </p:nvSpPr>
        <p:spPr>
          <a:xfrm>
            <a:off x="2918899" y="202041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мало воды и очень жарко днём. Растения и животные приспособились экономить влагу, а без подготовки тут лучше не гулять.
</a:t>
            </a:r>
            <a:endParaRPr lang="en-US" sz="8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уверенно чувствует себя в лесах и горах Евразии. Перед зимой он старается накопить жир, чтобы спокойно пережить холод и долгий сон в берлоге, словно запасливый любитель спать допоздна.
</a:t>
            </a:r>
            <a:endParaRPr lang="en-US" sz="976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леса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живёт там, где много лесов, болот и озёр. Его длинные ноги помогают идти по снегу и сырой земле, а широкие копыта не дают проваливаться в мягкий грунт.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холодных просторов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як показывают, насколько разные места есть в Евразии. Верблюд легко переносит жару и нехватку воды, а як защищён густой шерстью от сильного холода и ветра.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жарких степей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Евразии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языки и традиции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огромной территории Евразии живут люди самых разных народов. Они веками создавали свои обычаи, строили дома по местным традициям и передавали их детям, как добрую семейную эстафету.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слышны сотни языков и говоров. В одних странах люди используют очень похожие слова, а в других — совсем непохожие. Это делает материк похожим на большой разговорный калейдоскоп.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Евразии разные праздники, национальные костюмы и блюда. Где-то любят лепёшки, где-то — рис, а где-то — ароматный чай. У каждой традиции свой вкус и своя история.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и города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Евразийском материке расположены Россия, Китай, Индия, Казахстан, Франция, Германия и Турция. Каждая страна имеет свою столицу, законы, символы и важное место на карте мира.
</a:t>
            </a:r>
            <a:endParaRPr lang="en-US" sz="1009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центры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Пекин, Нью-Дели, Лондон, Париж и Стамбул — это города, где много людей, транспорта и известных зданий. В них кипит работа, учёба и культурная жизнь.
</a:t>
            </a:r>
            <a:endParaRPr lang="en-US" sz="1142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мосты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соединяют людей разных профессий и стран. В них работают школы, музеи, заводы, вокзалы и аэропорты. Иногда один такой город может рассказать о стране больше любого учебника.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очень большая, поэтому страны материка находятся в самых разных природных условиях — от холодных северных районов до тёплых южных берегов. Это влияет на жизнь людей и хозяйство.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льда к тропикам: смена природных зон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зон Евразии от северных районов к южным частям материка.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Евразию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выращивают пшеницу, рис, чай, хлопок, овощи и фрукты. Благодаря разным климатам на материке есть и поля, и сады, и чайные плантации.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матерiku идут поезда, автомобили и корабли, а над ним летают самолёты. Дороги, порты и аэропорты помогают людям быстро связывать большие расстояния.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находятся фабрики, офисы, школы, больницы и рынки. Люди живут, учатся, работают и обмениваются товарами, словно огромная команда на одном материке.
</a:t>
            </a:r>
            <a:endParaRPr lang="en-US" sz="782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добывают нефть, газ, уголь и руды металлов. Эти богатства нужны для топлива, строительства, заводов и техники, поэтому под землёй Евразии скрыто много ценного.
</a:t>
            </a:r>
            <a:endParaRPr lang="en-US" sz="8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569" y="1172034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177584"/>
            <a:ext cx="376800" cy="37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98518"/>
            <a:ext cx="376800" cy="3349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места Евразии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узнаваемых символов Парижа. Она показывает, как инженерная идея может превратиться в знаменитую достопримечательность, которую узнают даже по маленькому силуэту на открытке.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сооружение тянется через горы и равнины. Оно напоминает о труде многих поколений людей и о том, как важно защищать и охранять свои земли.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памятник в Индии поражает красотой и симметрией. Его часто называют символом любви, а белые стены делают его похожим на сказочный дворец.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в Москве — исторический и политический центр России. Его башни и стены хорошо известны, а сам комплекс хранит память о многих важных событиях.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Биг-Бен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знаменитый символ Лондона связан с часами и башней у Вестминстера. Он помогает легко узнать город и часто появляется на фотографиях, марках и сувенирах.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охрана природы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материка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щедра на леса, пресную воду, плодородные почвы и полезные ископаемые. Эти ресурсы помогают людям жить, строить дома, выращивать урожай и развивать промышленность.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природе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мешают загрязнение воздуха и воды, вырубка лесов, пожары и исчезновение редких животных. Если не беречь окружающий мир, он может стать беднее и тише.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растения и животных, создают заповедники и национальные парки. Там природа может жить почти спокойно, а люди наблюдают за ней, не мешая её ритму.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каждый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природе можно и в обычной жизни: не мусорить, экономить воду, бережно относиться к растениям и животным. Маленькие хорошие дела складываются в большую пользу.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путешествуют по Евразии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Поездом через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города и страны, даже очень далёкие. В поезде можно увидеть меняющиеся пейзажи: от лесов и полей до гор и морских берегов.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автобусы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помогают добираться до соседних городов, деревень и туристических мест. По пути можно остановиться, посмотреть достопримечательности и почувствовать себя настоящим путешественником.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над материком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расстояние слишком большое, на помощь приходит самолёт. Он быстро связывает страны и города, поэтому путешествие становится короче, а ожидание — не таким долгим.
</a:t>
            </a:r>
            <a:endParaRPr lang="en-US" sz="1154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берегов Евразии работают порты, где встречаются грузы и пассажиры. Корабли перевозят товары и людей, а море иногда кажется большой синей дорогой.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занимает Евразия — это делает её самым большим материком и помогает объяснить, почему здесь так много разных природных зон, стран и людей.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млн км²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площадь почти равна трети всей суши Земли.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 площади материков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от льдов до больших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удивляет размерами, природой и людьми. На одном материке уживаются лёд, лес, пустыня и мегаполисы, а значит, здесь всегда есть что открыть и чему удивиться.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2026-05-26T06:20:18Z</dcterms:created>
  <dcterms:modified xsi:type="dcterms:W3CDTF">2026-05-26T06:20:18Z</dcterms:modified>
</cp:coreProperties>
</file>