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начальные этапы развития жизни на Земле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— от первичного бульона до многоклеточных организмов.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изучения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выдвигались разные гипотезы о происхождении жизни. В 1953 году эксперимент Миллера-Юри подтвердил возможность синтеза органики из неорганических веществ. Окаменелости возрастом свыше 3,5 млрд лет доказывают древность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4,6 миллиарда лет назад в агрессивной космической среде, когда планета еще находилась в стадии интенсивного роста.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атмосфера была богата водородом, метаном и аммиаком, но практически не содержала кислорода, что делало ее непригодной для современной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вулканические извержения и удары метеоритов создавали сложные условия, препятствующие развитию устойчивых биологических систем.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первые миллиарды лет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первичного бульона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органических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водоемах с минеральными веществами и частыми электрическими разрядами образовывались аминокислоты, нуклеотиды и жирные кислоты — основу для первых органических соединений.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среды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«первичный бульон» служил химической средой, постепенно приближая условия к возникновению первых живых систем на Земле.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представляли собой агрегаты липидных и белковых молекул, окружённые примитивной мембраной, обеспечивающей изоляцию внутренней среды.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протобионтов — предшественников клеток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могли обмениваться веществами с окружающей средой, демонстрируя первые свойства жизнедеятельности.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сохраняли внутреннюю организацию, что отличало их от простых химических комплексов.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служили переходным звеном между химической эволюцией и появлением настоящих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прокариот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живые организмы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возникли около 3,5-3,8 млрд лет назад как одноклеточные существа без ядра. Их существование подтверждают ископаемые строматолиты из Австралии и Южной Африки.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первых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прокариот включают бактерии и археи. Эти микроорганизмы характеризуются простотой устройства и высокой способностью к адаптации.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прокариот в биогеохимию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сыграли ключевую роль в формировании атмосферы планеты и возникновении биогеохимических циклов, закладывая фундамент для дальнейшей эволюции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прокариот и эукариот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прокариотических и эукариотических клеток.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наличие ядра и мембранных органелл у эукариот, что определяет их большую сложность.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8-9 классов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организмы были анаэробными — они получали энергию без использования кислорода, что соответствовало бескислородной атмосфере Земли.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Анаэробы до сих пор встречаются в средах с низким содержанием кислорода: болотах, почвах и кишечниках животных.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кислорода в атмосфере было поздним событием, из-за чего аэробные организмы возникли спустя миллиарды лет после первых форм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 были анаэробы и почему они доминировали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фотосинтеза у цианобактерий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2,7 млрд лет назад цианобактерии разработали фотосинтетический механизм, использующий солнечную энергию для создания органических веществ из CO₂ и воды.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Побочным продуктом этого процесса стал кислород, который начал постепенно накапливаться в атмосфере, изменяя условия для жизни на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кислорода в атмосфере (3,5-1,5 млрд лет назад)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появлением фотосинтеза кислород был почти отсутствующим в атмосфере, что ограничивало развитие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кислорода открыл путь к аэробным организмам и новым эволюционным возможностям.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исследования атмосферных изменений, 2020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миллиарда лет назад концентрация кислорода в атмосфере резко возросла, что вызвало гибель большинства анаэробных микроорганизмов, не способных переносить окислительную среду.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переход привёл к глубокому изменению экосистем, открыв путь для появления и эволюции аэробных организмов, использующих кислород для дыхания и получения энергии.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катастрофа стала ключевым моментом, ускорившим биологическую эволюцию и заложившим фундамент для развития сложных форм жизни в дальнейшем.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катастрофа — массовое вымирание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жизни на Земле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схема ключевых событий ранней биологической эволюции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эукариотических клеток: ключевые идеи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симбиогенеза в эволюции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симбиогенеза объясняет появление эукариот как результат слияния простейших прокариот с другими бактериями. Это дало начало органеллам, таким как митохондрии, необходимые для эффективной работы клетки.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первых эукариот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появились около 2 миллиардов лет назад и выделялись наличием ядра и мембранных органелл. Эти структурные новшества позволили клеткам обладать сложными функциями и большей специализацией.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Симбиогенез объясняет формирование митохондрий и хлоропластов через поглощение одних клеток другими, что усилило метаболическую эффективность эукариот.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как ключ к появлению новых форм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этих органелл сохранён собственный генетический материал, генетически близкий к бактериям, что подтверждает их симбиотическое происхождение.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взаимовыгодное сосуществование повышало выживаемость и обеспечивало эволюционные преимущества новым клеточным формам.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стал фундаментальной стратегией эволюции, породившей множество новых линий жизни с уникальными свойствами и сложной организацией.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многоклеточные организмы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существа появились более миллиарда лет назад, представляя собой объединение специализированных клеток, взаимодействующих для выполнения разных функций.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Вендианской биоты, обнаруженные в России и Австралии, служат доказательствами существования первых примитивных животных и растений, подтверждая древность многоклеточности.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форм жизни на протяжении миллиардов лет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прирост видов тесно связан с ключевыми эволюционными событиями и переходом от одноклеточности к многоклеточности.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биоразнообразия особенно ускорился после Кембрийского взрыва благодаря новым адаптациям и специализациям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случайным образом меняли последовательность ДНК, обеспечивая разнообразие признаков, на котором действует природный отбор.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закреплял лучшие адаптации, увеличивая выживаемость и репродуктивный успех организмов в изменяющихся условиях среды.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молекулы ДНК как носителя наследственной информации позволило точно передавать признаки следующим поколениям и ускорило сложность биологических изменений.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эволюции: мутации и отбор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Улики древности жизни на Земле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следы жизни в 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это слоистые структуры, созданные колониями прокариот, которым более 3,5 млрд лет. Они являются одними из самых древних свидетельств живых организмов на планете.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углерода в древних породах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изотопного состава углерода в архейских горных породах показывает биогенный характер органических веществ, что подтверждает существование жизни в глубокой древности.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Архейские слои с микроскопическими отпечатками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архейских породах обнаружены микроскопические следы колоний микроорганизмов, подтверждающие зарождение и распространение жизни более 3,5 миллиардов лет назад.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первоначального перехода от химической реакции к живой клетке остаются не до конца понятными и активно исследуются учёными.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 и гипотезы развития жизни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панспермии допускает, что жизнь могла быть занесена на Землю с метеоритами, расширяя взгляды на её возможное внеземное происхождение.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существования иных форм жизни во Вселенной открывает новые горизонты исследований и понимания биологических процессов вне Земли.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экстремофилов — организмов, живущих в суровых условиях — помогает понять границы выживаемости и возможные условия жизни на ранней 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стадии появления жизни создали базу для богатого биоразнообразия и устойчивости биосферы, а также ведут к поиску и пониманию жизни за пределами Земли.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ранних этапов развития жизни для понимания нашего мира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2026-05-09T05:28:48Z</dcterms:created>
  <dcterms:modified xsi:type="dcterms:W3CDTF">2026-05-09T05:28:48Z</dcterms:modified>
</cp:coreProperties>
</file>