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 экология: почему они связаны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нуждаются в природе, а природе нужна наша забота.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Хлеб, одежда, книги и электричество не появляются сами. Их создают люди, используя труд, воду, дерево, металлы, зерно, нефть и газ. Поэтому важно не тратить ресурсы зря и беречь то, что даёт нам Земля.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берутся вещи вокруг нас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экономика простыми словами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334476" y="2406651"/>
            <a:ext cx="4732348" cy="8857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начинается там, где люди делают нужные вещи: выращивают хлеб, шьют одежду, строят дома и выпускают технику. Без этого не было бы привычной жизни.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2621044" y="3383805"/>
            <a:ext cx="4732348" cy="8857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и продажа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Товары и услуги переходят от одних людей к другим через магазины, рынки, транспорт и разные предприятия. Так экономика помогает каждому получить то, что нужно.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907613" y="4360959"/>
            <a:ext cx="4732348" cy="8857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людей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экономике работают люди разных профессий: фермеры, водители, строители, продавцы, инженеры. Их труд соединяет сырьё, энергию и умения в полезный результат.
</a:t>
            </a:r>
            <a:endParaRPr lang="en-US" sz="1800" dirty="0"/>
          </a:p>
        </p:txBody>
      </p:sp>
      <p:sp>
        <p:nvSpPr>
          <p:cNvPr id="11" name="Text 5"/>
          <p:cNvSpPr txBox="1"/>
          <p:nvPr/>
        </p:nvSpPr>
        <p:spPr>
          <a:xfrm>
            <a:off x="7194181" y="5338115"/>
            <a:ext cx="4732348" cy="8857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чего она нужна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делает жизнь удобнее и разнообразнее, но ей нужны материалы, электричество и силы людей. Если расходовать всё разумно, пользы будет больше, а потерь меньше.
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075" y="4368581"/>
            <a:ext cx="11728625" cy="187841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экология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70165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в природе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показывает, как растения, животные, вода, воздух и человек влияют друг на друга. В природе всё связано, как в большой дружной команде.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52292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среда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наука помогает понять, почему важно сохранять леса, реки, воздух и почву чистыми. Без здоровой среды живым существам становится трудно жить.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334422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человека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напоминает, что мусор на земле, дым в воздухе и грязная вода вредят природе. Даже маленький поступок может быть полезным или вредным.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9316549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она нужна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экологии помогают людям заботиться о животных и растениях, а также жить так, чтобы природа не уставала и не беднела.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2075" y="355600"/>
            <a:ext cx="11616558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ресурсы: что это такое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222075" y="2912828"/>
            <a:ext cx="5215459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природа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— это всё, что человек берёт у природы для жизни и работы: вода, лес, почва, полезные ископаемые, растения, животные и солнечный свет.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79641" y="2912828"/>
            <a:ext cx="5215459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чего они нужны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ресурсов делают продукты, одежду, бумагу, дома, транспорт и электричество. Без них нельзя было бы строить, учиться, готовить еду и пользоваться многими привычными вещами.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22075" y="5033728"/>
            <a:ext cx="5215459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их надо беречь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использовать ресурсы слишком быстро, природа не успевает восстановиться. Тогда меньше становится чистой воды, лесов, полезных материалов и других нужных вещей.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379641" y="5033728"/>
            <a:ext cx="5215459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помочь природе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 помогает сохранить ресурсы надолго. Когда люди экономят и используют материалы аккуратно, Земля меньше устает и дольше остаётся богатой и красивой.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467" y="2531063"/>
            <a:ext cx="502200" cy="44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933" y="2553383"/>
            <a:ext cx="502200" cy="401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334" y="4753825"/>
            <a:ext cx="424462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3483" y="4753825"/>
            <a:ext cx="485100" cy="485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7907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Фабрики и заводы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93425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производстве расходуются вода, электричество и сырьё. Если технология устроена не очень аккуратно, часть ресурсов теряется, а природе приходится справляться с лишней нагрузкой.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1752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 и выхлопы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331900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техника могут выпускать дым и выхлопные газы. Они загрязняют воздух, а из-за этого людям, растениям и животным становится труднее.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7907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Отходы и мусор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93425" y="5469794"/>
            <a:ext cx="4899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работы предприятий остаются отходы. Если их хранить и убирать неправильно, они могут попасть в землю и воду, а потом навредить всему вокруг.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01752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потерь
</a:t>
            </a:r>
            <a:endParaRPr lang="en-US" sz="1800" dirty="0"/>
          </a:p>
        </p:txBody>
      </p:sp>
      <p:sp>
        <p:nvSpPr>
          <p:cNvPr id="15" name="Text 7"/>
          <p:cNvSpPr txBox="1"/>
          <p:nvPr/>
        </p:nvSpPr>
        <p:spPr>
          <a:xfrm>
            <a:off x="6331900" y="5469794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экономнее используются материалы и энергия, тем меньше вреда для природы. Аккуратное производство помогает сохранить ресурсы и уменьшить загрязнение.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17" name="Text 9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производство меняет природу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408833"/>
            <a:ext cx="6096000" cy="444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и раздельный сбор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52427" y="2406651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бывает разным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Бумага, пластик, стекло, металл и батарейки нельзя бросать в одну кучу. У каждого вида отходов свой путь, и природе так легче справляться.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352427" y="3388839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контейнеры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помогает сразу отправлять мусор в нужные места. Для бумаги, пластика, стекла и опасных отходов используют разные контейнеры.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352427" y="4371028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сортировки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отходы разделены, часть из них можно переработать. Тогда меньше мусора попадает на свалки, а полезные материалы не пропадают зря.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352427" y="5353218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прежде всего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Батарейки и другие опасные отходы особенно важно собирать отдельно. Если их выбросить неправильно, они могут навредить почве, воде и живым существам.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40475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потерь для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материалы используются снова, на свалках становится меньше мусора. А ещё не нужно добывать столько новых ресурсов из природы.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1322400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отходов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старые вещи и упаковку собирают отдельно. Это помогает не смешивать материалы и подготовить их к дальнейшей переработке.
</a:t>
            </a:r>
            <a:endParaRPr lang="en-US" sz="1900" dirty="0"/>
          </a:p>
        </p:txBody>
      </p:sp>
      <p:sp>
        <p:nvSpPr>
          <p:cNvPr id="8" name="Text 2"/>
          <p:cNvSpPr txBox="1"/>
          <p:nvPr/>
        </p:nvSpPr>
        <p:spPr>
          <a:xfrm>
            <a:off x="4191600" y="4872250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жизнь материала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бумагу, металл и стекло обрабатывают на специальных предприятиях. Из них можно получить новые листы, детали, бутылки и банки.
</a:t>
            </a:r>
            <a:endParaRPr lang="en-US" sz="1900" dirty="0"/>
          </a:p>
        </p:txBody>
      </p:sp>
      <p:sp>
        <p:nvSpPr>
          <p:cNvPr id="9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10" name="Text 4"/>
          <p:cNvSpPr txBox="1"/>
          <p:nvPr/>
        </p:nvSpPr>
        <p:spPr>
          <a:xfrm>
            <a:off x="497250" y="296675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помогает экономить ресурсы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929864" y="2197099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Закрывай кран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чистишь зубы или намыливаешь руки, закрывай кран. Так не уходит лишняя вода, а значит, семья бережёт важный природный ресурс.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889285" y="3222012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Выключай свет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комнате никого нет, свет лучше выключить. Это простое действие экономит электричество и помогает не тратить энергию зря.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929864" y="4237125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держи приборы напрасно в сети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Зарядное устройство и другие приборы не стоит оставлять в розетке без нужды. Так можно сэкономить энергию и немного уменьшить расходы дома.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222075" y="355600"/>
            <a:ext cx="11616558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экономить воду и электричество дома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 чистом транспорте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Утренний автобус
</a:t>
            </a:r>
            <a:pPr algn="l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автобус везёт школьников и взрослых по тихой улице. Вокруг стоят деревья, а машин становится меньше. Люди быстро добираются до дел и при этом не выпускают столько выхлопных газов в воздух.
</a:t>
            </a:r>
            <a:endParaRPr lang="en-US" sz="1799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на велосипеде
</a:t>
            </a:r>
            <a:pPr algn="l" indent="0" marL="0">
              <a:lnSpc>
                <a:spcPct val="100000"/>
              </a:lnSpc>
              <a:buNone/>
            </a:pPr>
            <a:r>
              <a:rPr lang="en-US" sz="112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мальчик выбрал велосипед вместо короткой поездки на машине. Он проехал мимо аккуратных домов, зелёных кустов и клумбы у остановки. Воздух вокруг оказался свежим, а звонок велосипеда звучал почти как приветствие.
</a:t>
            </a:r>
            <a:endParaRPr lang="en-US" sz="1736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по чистому городу
</a:t>
            </a:r>
            <a:pPr algn="l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пошла пешком в парк и заметила, что на улице стало тише. По тротуару шли люди, рядом ехал троллейбус, а вдоль дороги росли деревья. Такой город дышит легче и выглядит веселее.
</a:t>
            </a:r>
            <a:endParaRPr lang="en-US" sz="179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5824" y="2003550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62168" y="2003550"/>
            <a:ext cx="367763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15824" y="4185750"/>
            <a:ext cx="420300" cy="42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31699" y="4224420"/>
            <a:ext cx="428700" cy="34296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12" name="Text 1"/>
          <p:cNvSpPr txBox="1"/>
          <p:nvPr/>
        </p:nvSpPr>
        <p:spPr>
          <a:xfrm>
            <a:off x="594450" y="558982"/>
            <a:ext cx="11003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Профессии, которые помогают природе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893550" y="19352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 наблюдает за лесами, реками, воздухом и животными, замечает тревожные изменения и подсказывает, как уменьшить вред. Его работа помогает природе чувствовать себя лучше, а людям — жить здоровее.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6342000" y="1942563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Лесничий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Лесничий охраняет лес от пожаров, мусора и незаконной вырубки. Он следит, чтобы деревья росли спокойно, а лес оставался домом для зверей, птиц и грибов.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893550" y="412477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 по переработке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 по переработке придумывает, как снова использовать бумагу, стекло, металл и пластик. Благодаря ему отходов становится меньше, а полезные материалы не пропадают зря.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6342000" y="41174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Специалист по солнечной энергии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Специалист по солнечной энергии помогает получать электричество от Солнца без дыма и выхлопов. Такая работа делает города чище и показывает, что энергия может быть умной и доброй.
</a:t>
            </a:r>
            <a:endParaRPr lang="en-US" sz="1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2075" y="355600"/>
            <a:ext cx="11616558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предприятия могут беречь природу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222075" y="2912828"/>
            <a:ext cx="5215459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лишней упаковки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Предприятия уменьшают количество упаковки, чтобы тратить меньше бумаги, пластика и места для перевозки. Когда упаковка продумана, мусора становится меньше, а товары все равно остаются удобными и безопасными.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79641" y="2912828"/>
            <a:ext cx="5215459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Вторсырьё в работе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заводы используют вторсырьё: старую бумагу, стекло или металл. Это помогает беречь природные ресурсы, потому что часть материалов получает вторую жизнь вместо того, чтобы сразу стать отходами.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22075" y="5033728"/>
            <a:ext cx="5215459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 и энергии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оборудование расходует меньше воды и электричества. Если машина работает аккуратнее, предприятие тратит меньше ресурсов, а природе приходится восстанавливаться не так долго и тяжело.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379641" y="5033728"/>
            <a:ext cx="5215459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отходов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 производстве стараются не терять сырьё, отходов образуется меньше. Это хорошо и для людей, и для природы: чище воздух, меньше мусора и разумнее использование полезных материалов.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804" y="1893202"/>
            <a:ext cx="3725983" cy="303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0450" y="1893202"/>
            <a:ext cx="3725983" cy="303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3059" y="1893202"/>
            <a:ext cx="3725983" cy="3031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7775" y="362725"/>
            <a:ext cx="11531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 пример бережного использования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442603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который кормит и защищает
</a:t>
            </a:r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лесу растут высокие взрослые деревья, рядом тянутся к солнцу молодые саженцы. Люди собирают ягоды и грибы, а звери и птицы находят здесь дом. Если идти по тропинке бережно, лес остаётся живым и щедрым надолго.
</a:t>
            </a:r>
            <a:endParaRPr lang="en-US" sz="1244" dirty="0"/>
          </a:p>
        </p:txBody>
      </p:sp>
      <p:sp>
        <p:nvSpPr>
          <p:cNvPr id="12" name="Text 3"/>
          <p:cNvSpPr txBox="1"/>
          <p:nvPr/>
        </p:nvSpPr>
        <p:spPr>
          <a:xfrm>
            <a:off x="4355554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лес отдыхает после помощи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80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Лесничий замечает, где нужно посадить новые деревья, и следит, чтобы старые не вырубали слишком быстро. Тогда зелёный дом для животных успевает восстановиться. Тихий лес после дождя кажется особенно спокойным и мудрым.
</a:t>
            </a:r>
            <a:endParaRPr lang="en-US" sz="1234" dirty="0"/>
          </a:p>
        </p:txBody>
      </p:sp>
      <p:sp>
        <p:nvSpPr>
          <p:cNvPr id="13" name="Text 4"/>
          <p:cNvSpPr txBox="1"/>
          <p:nvPr/>
        </p:nvSpPr>
        <p:spPr>
          <a:xfrm>
            <a:off x="8268560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Саженец для будущего
</a:t>
            </a:r>
            <a:pPr algn="l" indent="0" marL="0">
              <a:lnSpc>
                <a:spcPct val="100000"/>
              </a:lnSpc>
              <a:buNone/>
            </a:pPr>
            <a:r>
              <a:rPr lang="en-US" sz="80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человек приносит маленький саженец и осторожно сажает его в землю. Рядом стоят могучие деревья, которые уже много лет очищают воздух. Так лес становится крепче, а у будущих поколений появляется больше тени, тишины и свежести.
</a:t>
            </a:r>
            <a:endParaRPr lang="en-US" sz="123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беречь воду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370164" y="2406651"/>
            <a:ext cx="2522084" cy="3817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всем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чистой воды не могут жить люди, животные и растения. Она нужна для питья, роста, умывания и работы всего живого, поэтому каждый чистый ручей и каждая река особенно ценны.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352291" y="2406651"/>
            <a:ext cx="2522084" cy="3817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опасно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реки и озёра попадают мусор, масло или грязная вода, страдают рыбы, птицы и берега. Загрязнение быстро распространяется, и природе потом долго приходится приходить в порядок.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4420" y="2406651"/>
            <a:ext cx="2522084" cy="3817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Экономим дома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Закрытый кран во время чистки зубов и аккуратное мытьё посуды помогают не тратить лишнюю воду. Такие простые привычки не требуют усилий, зато берегут важный ресурс каждый день.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9316547" y="2406651"/>
            <a:ext cx="2522084" cy="3817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берега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не бросают мусор у воды, река остаётся красивой и безопасной. Чистые берега радуют глаз, а ещё помогают растениям, насекомым и животным жить спокойно рядом с водой.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929864" y="2197099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Берём своё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Многоразовая сумка, бутылка и контейнер помогают не брать лишний одноразовый пластик. Это удобно в магазине, в школе и на прогулке, а мусора становится заметно меньше.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889285" y="2197099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Покупаем по делу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заранее знать, что действительно нужно, в доме не скапливаются лишние вещи. Тогда меньше ненужных упаковок, меньше беспорядка и больше места для полезных и любимых предметов.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929864" y="4237125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Вещи служат дольше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Качественные и нужные покупки не приходится часто заменять. Когда предмет служит долго, семья экономит деньги, а природе не нужно снова тратить ресурсы на производство нового.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6889285" y="4237125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мусора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одноразовых пакетов, стаканчиков и упаковок мы используем, тем меньше отходов оказывается в мусорном ведре. Это простой способ помочь природе без сложных правил.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222075" y="355600"/>
            <a:ext cx="11616558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без лишних отходов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будущего: удобно и зелено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7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 зелёной улице
</a:t>
            </a:r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широкой улице едут тихие автобусы, а рядом спешат велосипедисты и идут пешие прохожие. Вдоль дороги растут деревья, и воздух кажется свежее. Город не шумит слишком громко и будто улыбается своим жителям.
</a:t>
            </a:r>
            <a:endParaRPr lang="en-US" sz="1797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который экономит энергию
</a:t>
            </a:r>
            <a:pPr algn="l" indent="0" marL="0">
              <a:lnSpc>
                <a:spcPct val="100000"/>
              </a:lnSpc>
              <a:buNone/>
            </a:pPr>
            <a:r>
              <a:rPr lang="en-US" sz="107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крышах домов блестят солнечные панели, а окна пропускают много света. Внутри тепло зимой и не слишком жарко летом, потому что здание тратит меньше энергии. Такой дом помогает людям жить удобно и бережно.
</a:t>
            </a:r>
            <a:endParaRPr lang="en-US" sz="1652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Двор, где приятно играть
</a:t>
            </a:r>
            <a:pPr algn="l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дворах цветут кусты, стоят скамейки и слышно пение птиц. Дети играют рядом с аккуратными дорожками, а взрослые отдыхают в тени деревьев. Такой город выглядит весёлым, чистым и очень добрым.
</a:t>
            </a:r>
            <a:endParaRPr lang="en-US" sz="179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2075" y="355600"/>
            <a:ext cx="11616558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делать школьник каждый день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222075" y="2912828"/>
            <a:ext cx="3456000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Сортировать мусор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может складывать бумагу, пластик и стекло отдельно, если рядом есть подходящие контейнеры. Так отходы легче отправить на переработку, а полезные материалы не теряются.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302358" y="2912828"/>
            <a:ext cx="3456000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воду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закрывать кран, когда вода не нужна, и не устраивать лишних ручьёв в раковине. Даже такие маленькие действия помогают беречь природный ресурс и привычку к аккуратности.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382633" y="3829398"/>
            <a:ext cx="3456000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Выключать свет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комнате никого нет, свет не должен гореть просто так. Выключенная лампа экономит электричество, а ещё напоминает: энергия любит порядок, а не пустую трату.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22075" y="5033728"/>
            <a:ext cx="3456000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Относиться бережно к природе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стоит ломать ветки, рвать редкие растения или топтать муравейники. Природа отвечает на заботу благодарностью: птицы поют, цветы растут, а прогулка становится приятнее.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302358" y="5033728"/>
            <a:ext cx="3456000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аккуратным каждый день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повторно использовать тетради, бережно относиться к книгам и помогать убирать класс или двор. Такие привычки кажутся маленькими, но вместе они очень заметно помогают природе.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экономика и экология дружат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334476" y="2406651"/>
            <a:ext cx="4732348" cy="8857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Вещи служат дольше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одежда, техника и игрушки сделаны качественно, их не приходится быстро выбрасывать. Тогда семьи тратят деньги разумнее, а мусора образуется меньше.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2621044" y="3383805"/>
            <a:ext cx="4732348" cy="8857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экономят ресурсы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Энергосберегающие приборы и аккуратное производство помогают тратить меньше воды, электричества и сырья. Это полезно и для предприятия, и для окружающей среды.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907613" y="4360959"/>
            <a:ext cx="4732348" cy="8857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работает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бумага, стекло и металл возвращаются в дело, природные запасы расходуются медленнее. Переработка делает экономику внимательнее к ресурсам и уменьшает количество отходов.
</a:t>
            </a:r>
            <a:endParaRPr lang="en-US" sz="1800" dirty="0"/>
          </a:p>
        </p:txBody>
      </p:sp>
      <p:sp>
        <p:nvSpPr>
          <p:cNvPr id="11" name="Text 5"/>
          <p:cNvSpPr txBox="1"/>
          <p:nvPr/>
        </p:nvSpPr>
        <p:spPr>
          <a:xfrm>
            <a:off x="7194181" y="5338115"/>
            <a:ext cx="4732348" cy="8857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 всех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воздух, тишина и меньше мусора делают жизнь удобнее и безопаснее. Значит, забота о природе помогает людям сегодня и оставляет хороший мир на завтра.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370164" y="2406651"/>
            <a:ext cx="2522084" cy="3817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не бесконечны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лес, полезные ископаемые и энергия нужны каждый день, но их нельзя брать без меры. Если тратить их бережно, природа успевает восстанавливаться.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352291" y="2406651"/>
            <a:ext cx="2522084" cy="3817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отходов — лучше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мусора, дыма и лишних потерь становится меньше, экономика работает аккуратнее. Люди получают нужные вещи, а окружающая среда страдает не так сильно.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4420" y="2406651"/>
            <a:ext cx="2522084" cy="3817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помогает семье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привычки, такие как выключенный свет и бережные покупки, сохраняют не только природу, но и деньги семьи. Это полезно и взрослым, и детям.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9316547" y="2406651"/>
            <a:ext cx="2522084" cy="3817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зависит от нас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заботиться о воде, воздухе и земле уже сейчас, здоровье людей и красота планеты будут лучше. Добрые привычки сегодня строят хорошую жизнь завтра.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 экология — две стороны заботы о будущем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 экология помогают друг другу, если люди используют ресурсы разумно. Бережные привычки, умные технологии и ответственная работа делают жизнь чище, удобнее и безопаснее для всех.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2026-05-26T03:40:36Z</dcterms:created>
  <dcterms:modified xsi:type="dcterms:W3CDTF">2026-05-26T03:40:36Z</dcterms:modified>
</cp:coreProperties>
</file>