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климат России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страны делает климат России очень разнообразным.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изучает климат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многолетний режим погоды, который описывают температура, осадки, ветры и длительность сезонов. В России он сильно меняется по огромной территории.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и количество солнечного тепла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получает меньше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широта, тем ниже Солнце над горизонтом и тем слабее прогревается поверхность. Поэтому северные районы России получают меньше солнечной энергии, чем южные.
</a:t>
            </a:r>
            <a:endParaRPr lang="en-US" sz="1106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живёт в полярном режиме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зимой наступают полярная ночь и очень короткий день. Из-за этого поверхность долго остаётся холодной, а летнее потепление не успевает сильно изменить условия.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России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страны солнечных лучей больше, поэтому лето длится дольше и становится теплее. Здесь раньше начинается вегетационный период и лучше созревают растения.
</a:t>
            </a:r>
            <a:endParaRPr lang="en-US" sz="1099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широты меняет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страна может иметь разные климатические условия только из-за положения по широте. Это объясняет, почему север и юг России так резко отличаются по температуре.
</a:t>
            </a:r>
            <a:endParaRPr lang="en-US" sz="10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океанов и континентальность климата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под влиянием Атлантики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 чаще получает влажный и сравнительно тёплый воздух с запада. Поэтому здесь зимы обычно мягче, а погода меняется менее резко, чем в глубине материка.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 более континентален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морей климат становится суше и резче. Зимой воздух сильнее охлаждается, а летом территория быстрее нагревается, поэтому возрастает годовая амплитуда температур.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отличается контрастами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и Якутии влияние океанов ослаблено особенно сильно. Здесь часто наблюдаются очень холодные зимы и жаркое лето, что делает климат крайне континентальным.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моря, тем резче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действует как естественный «смягчитель»: рядом с ним колебания температуры меньше. Внутри материка такой защиты нет, поэтому климат становится суровее и менее устойчивым.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сменяются с севера на юг, а их границы определяются прежде всего количеством тепла и влаги.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занимает основную часть территории, а самые крайние условия характерны для севера и Черноморского побережья.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описанию темы; точные площади в задании не приведены.
</a:t>
            </a:r>
            <a:endParaRPr lang="en-US" sz="7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над территорией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с севера и приносит сильные морозы, сухость и ясную погоду. Он особенно заметен зимой, когда резко понижает температуру и усиливает ощущение холода.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Поступает с запада, чаще бывает влажным и более мягким. Он увеличивает облачность, приносит осадки и помогает смягчать зимние холода в европейской части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над сушей и отличается сухостью, а также большими суточными и сезонными колебаниями температуры. Из-за него погода в глубине материка становится более резкой.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проникает на юг России и приносит заметное потепление. Такие вторжения случаются нечасто, но могут быстро изменить погоду и усилить жару.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воздушных масс, влияющих на климат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разные воздушные массы по-разному влияют на температуру, влажность и облачность.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переноса воздуха определяет, будет ли погода холоднее, влажнее или более контрастной.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характеристик воздушных масс по школьному курсу географии.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Атлантического океана на запад России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ветры несут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массы, приходящие с Атлантики, часто содержат много влаги. Поэтому в европейской части России чаще формируются облака и выпадают осадки.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становятся мягче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океанический воздух снижает силу морозов, особенно на западе страны. Из-за этого зимы здесь обычно менее суровые, чем в Сибири на той же широте.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плавнее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Балтийским морем и на северо-западе страны температурные скачки обычно слабее. Морское влияние действует как «сглаживающий» фактор для 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сухая погода при антициклоне усиливает ночное выхолаживание, поэтому в Якутии возможны экстремально низкие температуры.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наблюдения в районе Оймякона, Восточная Сибирь.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−67,8 °C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один из самых известных зимних минимумов, зафиксированных в Восточной Сибири.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факторы совместно формируют климат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широта, океаны, рельеф, воздушные массы и течения действуют вместе.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 в распределении тепла и влаги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преграждают путь воздушным массам. На наветренных склонах воздух поднимается, охлаждается и даёт больше осадков, а за хребтом формируется более сухая и тёплая область.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воздух становится холоднее: в среднем температура снижается примерно на 6 °C на каждый километр высоты. Поэтому в высокогорьях климат заметно суровее, чем в долинах.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склоны — разная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склонов тоже важна. Южные участки получают больше солнечного тепла, а северные дольше остаются прохладными и снежными, что влияет на растительность и условия жизни.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примеры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Алтай и Сихотэ-Алинь меняют распределение влаги и тепла вокруг себя. Из-за этого рядом могут соседствовать влажные леса, сухие межгорные котловины и холодные высокогорные районы.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осадков в 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 стране распределяются очень неравномерно: их количество резко меняется от побережий к внутренним районам и от равнин к горам.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влаги получают районы у морей и горные территории; самые сухие области находятся в глубине материка и в засушливых низменностях.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климатическим закономерностям России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океаны меняют климат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холод держится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океан усиливает зимний холод и помогает сохраняться ледяному покрову на севере страны. Его влияние особенно заметно там, где солнечного тепла и так мало, а лето очень короткое.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Запад, куда приходят влажные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приносит в европейскую часть России влажный воздух и облачную погоду. Благодаря этому зимы здесь обычно мягче, а осадки выпадают чаще, чем в глубине материка на той же широте.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под влиянием муссонов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по-особому влияет на Дальний Восток. Летом сюда приходит влажный воздух, поэтому усиливаются дожди и туманы, а зимой преобладает более сухой и холодный материковый воздух.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разных городов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находятся в разных природных условиях, поэтому их климат заметно различается даже при близких широтах.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океана, морское влияние и рельеф заметно меняют климат: широта важна, но не объясняет различия полностью.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особенностям городов России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погода на Дальнем Востоке в течение 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Тихого океана приходит влажный воздух. Часто идут дожди, усиливаются туманы, а воздух остаётся сырым и прохладным у побережья.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холодный и более сухой воздух с материка. Сезон становится менее влажным, а контрасты между морем и сушей ощущаются особенно сильно.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зиме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влияние океана ослабевает, и погода становится более устойчивой. Температуры снижаются, а влажность уменьшается.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температурные различия в 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сезонный ход температуры заметно различается по территории страны и особенно связан с положением района относительно моря.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ближе к морскому влиянию, тем мягче зима и длиннее тёплый период; в глубине материка колебания сильнее.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 типичным сезонным температурам для регионов России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жизнь людей и хозяйство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можно выращивать и когда проводить посев и уборку. В тёплых районах сезон дольше, поэтому выбор растений шире, чем на севере.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отопление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регионах дома строят более утеплёнными, а отопительный сезон длится долго. Это повышает затраты и делает особенно важными энергоэффективные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зима сокращает строительный период и усложняет работу дорог и техники. Оттепели, снегопады и сильные морозы требуют тщательного планирования.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России больше солнечных дней и мягче климат, поэтому там лучше развиты садоводство, виноградарство и курортный отдых. Погода напрямую влияет на выбор занятий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определяет природные зоны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царство холода и скудной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слишком холодно, поэтому здесь преобладают арктические пустыни и тундра. Растениям не хватает тепла, а почвы долго остаются мерзлыми, что ограничивает рост деревьев и делает пейзаж очень разреженным.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полоса: леса и более мягкие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тёплых и влажных районах развивается тайга. Здесь достаточно влаги для хвойных лесов, а климат уже позволяет растениям расти плотнее и выше, чем в тундре.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степи, сады и тёплое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тепла больше, а в некоторых районах влаги меньше, поэтому появляются степи. У Черноморского побережья условия особенно мягкие, и там формируются субтропические ландшафты с богатой растительностью.
</a:t>
            </a:r>
            <a:endParaRPr lang="en-US" sz="11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из-за которых климат России меняется по территории
</a:t>
            </a:r>
            <a:endParaRPr lang="en-US" sz="210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широта, океаны, рельеф и воздушные массы вместе создают разные типы климата в стране.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итог одной схемы для всей страны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нельзя объяснить одним фактором: его создают широта, океаны, рельеф и воздушные массы. Именно поэтому в одной стране соседствуют ледяной север, влажный восток и тёплый юг.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2026-06-02T18:59:13Z</dcterms:created>
  <dcterms:modified xsi:type="dcterms:W3CDTF">2026-06-02T18:59:13Z</dcterms:modified>
</cp:coreProperties>
</file>