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видов в биогеоценозе: ключевые темы и обзор
</a:t>
            </a:r>
            <a:endParaRPr lang="en-US" sz="2176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взаимосвязей организмов в экосистеме и их влияние на её стабильность.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 и его роль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это живая система, объединяющая растения, животных, микроорганизмы и окружающую среду на ограниченной территории. Концепция введена В. Н. Сукачёвым в 1942 году, близка к понятию экосистемы и помогает понять устойчивость природных комплексов.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биогеоценоза и их функции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автотрофные растения, которые фотосинтезом преобразуют солнечную энергию в органическое вещество, являясь фундаментом пищевой сети.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питающиеся растениями и другими организмами, обеспечивая перенос энергии между трофическими уровнями.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микроорганизмы и грибы, разлагающие органику, возвращают элементы в почву, замыкая круговорот веществ в экосистеме.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экологические ниши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экологической ниши каждого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занимает специфическую нишу — совокупность условий и ролей, включая источник питания, местообитание и взаимодействия. Это снижает конкуренцию и способствует гармоничному сосуществованию внутри сообщества.
</a:t>
            </a:r>
            <a:endParaRPr lang="en-US" sz="85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видового разнообразия на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увеличивает устойчивость биогеоценоза к внешним воздействиям, помогая экосистеме адаптироваться и сохранять функциональность при изменениях среды.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сибирской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Котик, ель и сова занимают разные ниши, образуя сложную сеть пищевых связей, что поддерживает стабильность и биологическое разнообразие этой природной зоны.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межвидовых взаимодействий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соперничество за ограниченные ресурсы, влияющее на численность и распределение видов в биогеоценозе.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отношения, где один вид охотится на другой, регулируя численность жертв и поддерживая баланс в сообществе.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зависимость, где паразит получает выгоду в ущерб хозяину, что стимулирует адаптационные реакции.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— взаимовыгодное сотрудничество между видами, улучшающее выживаемость обеих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видами в биогеоценозе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взаимодействий экосистемы с примерами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листоедов ведёт к сокращению дубов и увеличению числа птиц-хищников в ответ на изменение ресурсов.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динамика и равновесие пищевых связей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трофическими уровнями демонстрирует циклы регулирования популяций и воздействия внешних факторов.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 Урала, данные 2020-2023 гг.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энергии в пищевых цепях и сетях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синтезируют органическое вещество, являясь началом передачи энергии в экосистеме.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растениями и переносят энергию на следующие уровни пищевой цепи.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Удерживают баланс, снижая численность консументов и предотвращая чрезмерное истощение растительности.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органику, возвращая элементы в почву и поддерживая круговорот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в биогеоценозе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синтезе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воду, создавая органические соединения с помощью фотосинтеза. Это основа энергетического потока и источник пищи для животных.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редуцентов в 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мертвый материал, возвращая углерод и минералы в почву, способствуя её плодородию и поддержанию жизненных циклов.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с клубеньковыми бактериями обогащают почву азотом, улучшая развитие других растений и обеспечивая стабильность экосистемы.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виды симбиоза, их особенности и характерные примеры из природы.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симбиотических отношений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симбиоза отражают многообразие взаимодействий, поддерживающих баланс экосистем.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экологии,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конкуренции во внутрисистемной регуляции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регулирует численность популяций, способствуя отбору более приспособленных видов и укрепляя экосистемную стабильность через борьбу за ограниченные ресурсы.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проявляется в борьбе за территорию, пищу и возможности размножения, влияя на социальную структуру и выживаемость особей в пределах вида.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за свет, воду и пищу формирует распределение видов в экосистеме, как на примере елей и берёз в лесу или медуз и рыб в морской среде.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паразитизм: механизмы селекции и баланса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способствует естественному отбору, регулируя численность жертв и предотвращая перенаселение, что поддерживает экосистемный баланс.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стимулирует развитие защитных адаптаций у хозяев, усиливая биологическое разнообразие через динамическое взаимодействие видов.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лисицу и зайца, где хищник держит популяцию жертв под контролем, а жук-короед воздействует на ели в лесу как паразит.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грибы, такие как ржавчина, влияют на сельскохозяйственные культуры, заставляя растения развивать защитные механизмы для выживания.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примеры взаимной выгоды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тля: взаимовыгодные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защищают колонии тли от хищников и паразитов, получая взамен сладкие выделения — медвяную росу, что обеспечивает им постоянный источник питания.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идеальный симбиоз в суровых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состоят из гриба и водоросли или цианобактерии, позволяя совместно существовать в экстремальных условиях, создавая устойчивую и самодостаточную экосистему.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кишечника коровы и переваривание клетчатки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бактерии в пищеварительной системе коров разлагают сложную клетчатку, обеспечивая обоих — бактерии получают среду обитания, а корова — питательные вещества.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и амменсализм: непрямые взаимодействия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подразумевает, что одни виды (эпифиты) используют деревья в качестве опоры, не причиняя им вреда и не конкурируя за ресурсы, такие как свет и влага.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Амменсализм — односторонний негативный эффект, когда крупные деревья подавляют рост подлеска через затенение и выделение химических веществ, ограничивая конкурентов.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амменсализма служит угнетение травянистых растений дубом, что изменяет пространственное распределение видов в биогеоценозе.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экосистемах пирамиды биомассы могут быть перевёрнутыми из-за быстрого размножения фитопланктона, обеспечивающего высокий обмен веществ.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численность и биомасса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биомасса производителей обеспечивает энергию для всех уровней пищевой цепи, а уменьшение её отражает потери энергии при переходе к хищникам.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Лесной Экологической Лаборатории,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сукцессии: смена видов и развитие сообществ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на новых, ранее безжизненных местах, например на лавовых потоках после извержений вулканов, где начинается накопление почвы и появление первых организмов.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вторичной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после разрушения экосистемы (пожары, вырубки), начинается восстановление почвы и появление быстрорастущих видов растений.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стадия вторичной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состав усложняется, появляются кустарники и молодые деревья, что создает условия для разнообразия животных и микробов.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сукцессии, где сформирована устойчивая экосистема с постоянным набором видов и стабильными экологическими параметрами.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на биогеоценозы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вырубки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уничтожение лесных массивов приводит к утрате местообитаний, снижению биоразнообразия и нарушению пищевых сетей, что в конечном счёте влияет на климат и почвы.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видов, таких как амброзия и кролики в Австралии, способствуют вытеснению местных видов и изменению структуры экосистем, угрожая их устойчивости.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зона отчуждения как уникальный биогеоценоз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сформировался особенный комплекс с доминированием редких и новых видов, демонстрируя адаптацию экосистем к антропогенным катастрофам.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поддержания и восстановления баланса экосистем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природных территорий обеспечивает сохранение естественных экосистем и местообитаний многих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лугов помогает возобновить функциональность биогеоценозов, улучшая качество среды и расширяя биологическое разнообразие.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общественные проекты повышают экологическую грамотность, mobilизируя общество для поддержки охраны природы и сохранения видов.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агроэкологических практик и биоконтроль инвазивных видов минимизируют воздействие человека и способствуют экологической устойчивости.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029" y="1846057"/>
            <a:ext cx="4952343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типичные для разных природных зон России виды и их ключевые взаимодействия, формирующие структуру местных экосистем.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России: основные виды и взаимодействия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форм взаимодействий в биогеоценозах России обеспечивает их высокую устойчивость и адаптивность к природным условиям.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экологии и эволюции РАН,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взаимодействия видов для целостности биогеоценоза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взаимосвязи между видами формируют стабильность и саморегуляцию экосистем, без которых невозможна биологическая продуктивность и сохранение природных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2026-05-10T01:35:15Z</dcterms:created>
  <dcterms:modified xsi:type="dcterms:W3CDTF">2026-05-10T01:35:15Z</dcterms:modified>
</cp:coreProperties>
</file>