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произвольного многоугольника: как найти её в 8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Сложную фигуру измеряют по частям: разбивка, клетчатая бумага и координаты.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8 классе вы учитесь находить площадь фигур с неровными сторонами. Навык нужен при измерении участков, черчении, планировании помещений и схем. Для прямоугольника формулы уже знакомы, а для многоугольника помогают разбиение, клетчатая сетка и координаты.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эта тема и где она применяется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8511" y="3322070"/>
            <a:ext cx="324602" cy="288535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произвольным многоугольником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Замкнутая ломаная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Произвольный многоугольник образуют отрезки, которые соединяются в замкнутую ломаную линию. Такая фигура имеет границу, которую можно обойти и «замкнуть» в конце.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число сторон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 может состоять из 3, 4, 5 и более сторон. Длины сторон и величины углов могут отличаться, поэтому фигуры выглядят по-разному.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Выпуклые и вогнутые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расположению вершин различают выпуклые и вогнутые многоугольники. Вогнутый имеет «впадину», из-за которой площадь иногда приходится находить с вычитанием частей.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любой фигуры есть вершины и стороны. Также выделяют диагонали — отрезки между вершинами, не соседними по стороне, и внутренние углы, которые помогают понимать форму.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Разбиение сложной фигуры на простые части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площадь, удобно провести вспомогательные линии и разделить многоугольник на простые фигуры — треугольники, прямоугольники и трапеции. Тогда общая площадь равна сумме площадей всех частей.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многоугольник вогнутый, некоторые области выглядят «лишними» для ответа. Их выделяют отдельно и получают площадь как разность — большой фигуры и вычитаемой части. Диагонали на рисунке помогают точнее разметить разделение.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расчёта строится на том, что каждая полученная часть имеет известную формулу.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 разбиению: шаг за шагом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340564"/>
            <a:ext cx="3848986" cy="153393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площадей простых фигур, которые используются внутри многоугольника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не появятся знакомые части, задача кажется сложной. Формулы помогают превратить разбиение в понятный расчёт.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только фигуру разбивают на треугольники, прямоугольники и трапеции, её площадь считается по готовым правилам: важны правильные основания и высоты.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(7–8 классы)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многоугольники проще всего разбить на треугольники: площадь треугольника выражается через основание и высоту. Поэтому план вычисления сразу становится ясным, даже если фигура сложная на вид.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треугольник часто становится основой решения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разбиении нередко получается несколько треугольников, посчитанных одинаковым способом. Это уменьшает число разных формул и делает решение более аккуратным: остаётся только сложить найденные площади.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высота не указана в условии, её находят по перпендикуляру или дополнительным построениям. Часто помогают рисунок, клетчатая сетка или диагональ, которая «высвечивает» удобную высоту.
</a:t>
            </a:r>
            <a:endParaRPr lang="en-US" sz="98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простых частей делает вычисления удобнее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частей, тем чаще каждая из них подходит под знакомую формулу. Однако нужно внимательно контролировать, что ничего не потеряно и нет двойного учёта.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частей обычно упрощает расчёты по формулам, но повышает требования к аккуратности: площади следует считать и проверять до финальной записи.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демонстрация принципа: разбиение на 2–5 частей (числа — количество частей)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4094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 клетчатой бумаге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761752" y="71136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клетчатой бумаге площадь удобно оценивать по полным клеткам и по частям клеток. Полные клетки считают сразу, а неполные обычно объединяют парами или группируют так, чтобы получить близкие к целым значения.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61752" y="3020455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особенно помогает для фигур с неровным контуром, когда граница проходит не по линиям сетки. Клетчатая сетка также служит проверкой: результат, полученный другим методом, проще сравнить и уточнить.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4094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вершины многоугольника заданы координатами, площадь можно находить по данным точек. Тогда не требуется рисунок в точном масштабе: важны числа в координатах и связанная с ними геометрия.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используют координатную сетку и последовательность вершин при обходе контура. Правильный порядок точек помогает гарантировать, что линии соединяются именно так, как образует фигуру.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Координатный подход особенно удобен для треугольников, четырёхугольников и фигур, которые естественно лежат на координатной плоскости. Он подходит и тогда, когда проще считать по расстояниям и направлениям, чем проводить сложные построения.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получается точнее, когда координаты заданы точно. Поэтому этот метод выбирают, если в задаче есть таблица точек или координаты вершин указаны явно.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Координатный способ для многоугольников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85049" y="1587736"/>
            <a:ext cx="3573902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координаты вершин связаны с вычислением площади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многоугольника — это точка с координатами x и y. Стороны соединяют соседние вершины, образуя замкнутый контур. Чтобы вычисления были корректными, точки записывают в порядке обхода фигуры.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смысл: порядок вершин влияет на результат, потому что координаты должны описывать именно тот замкнутый контур, который есть у фигуры.
</a:t>
            </a:r>
            <a:endParaRPr lang="en-US" sz="1177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 координатному методу в школьной геометрии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нахождения площади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Разбиение на части проще объяснить «по рисунку», клетчатая бумага помогает прикинуть площадь и проверить, а координатный способ точен, когда вершины заданы числами.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Оптимальный выбор зависит от того, что дано в задаче: рисунок, сетка или координаты. Чем точнее исходные данные, тем точнее итоговый ответ.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— описания трёх методов из школьной геометрии; значения на диаграмме условны и отражают удобство в 8 классе (без новых измерений).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для выбора метода: рисунок/сетка, стороны и высоты, координаты вершин, а также выпуклость или вогнутость.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способа: что дано — то и решаем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забывают указать единицы измерения: ответ должен быть записан в квадратных единицах (см², м² или мм²). Без них даже правильные числа выглядят неполноценно, и результат легко перепроверить неправильно.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перепутать основание и высоту. Высота всегда перпендикулярна основанию, поэтому при разбиении треугольников важно мысленно провести перпендикуляр и только затем подставлять значения в формулу.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разбиении можно потерять или дважды посчитать часть фигуры. В координатном способе часто ошибаются с порядком вершин обхода или путают значения x и y, из-за чего контур описывается неверно.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вычислении площади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Выпуклые и вогнутые многоугольники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Выпуклый: удобнее разрезать из одной вершины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Выпуклый многоугольник имеет «ровный» внешний вид: все его вершины лежат по одну сторону от любой стороны. Поэтому его часто удобно разбивать на треугольники, соединяя одну выбранную вершину с остальными.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Вогнутый: часть площади может вычитаться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Вогнутый многоугольник содержит «впадину». Из-за неё при разбиении появляются внутренние области, которые не входят в итоговую площадь. Их выделяют отдельно и при необходимости вычитают из площади большей фигуры.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суммы площадей частей составной фигуры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площадь получается как сумма площадей всех учтённых частей. В этом примере важно не пропустить ни один участок и не включить лишнюю область.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фигура разбита на простые части без перекрытий и пробелов, итоговая площадь находится сложением соответствующих значений.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Демонстрационный пример из школьной геометрии (12 см², 20 см², 8 см²).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272641"/>
            <a:ext cx="3848986" cy="166978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ответа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убедиться, что все части учтены и нет лишних областей. Сверка с рисунком и единицами измерения особенно важна после разбиения на треугольники или использования координат.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 проверке обнаруживаются пропуски, перекрытия или неверные единицы, правильнее исправлять сразу, пока не завершены вычисления.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рекомендации по самопроверке в задачах на площадь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03" y="3255759"/>
            <a:ext cx="289716" cy="3311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0588" y="3255758"/>
            <a:ext cx="289716" cy="3311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8585" y="1602394"/>
            <a:ext cx="277578" cy="3172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92601" y="1602394"/>
            <a:ext cx="277578" cy="317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44424" y="1602394"/>
            <a:ext cx="277578" cy="317232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задачи на площадь произвольного многоугольника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07415" y="3668420"/>
            <a:ext cx="3621582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Картографические и схемные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картах и схемах границы районов и объектов нередко имеют ломаные линии. Умение считать площадь по частям помогает работать с такими фигурами на практике.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908546" y="3668419"/>
            <a:ext cx="3621582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Построения в реальных объектах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реальных задачах линии могут идти не ровно и не по сетке. Поэтому школьный навык разбиения и проверки по рисунку напрямую переносится на измерения и расчёты.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участков и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схемах дворов, участков и границ территорий контуры часто не бывают строго прямоугольными. Площадь находят разбиением на части, чтобы получить точный результат из простых формул.
</a:t>
            </a:r>
            <a:endParaRPr lang="en-US" sz="1103" dirty="0"/>
          </a:p>
        </p:txBody>
      </p:sp>
      <p:sp>
        <p:nvSpPr>
          <p:cNvPr id="15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Чертежи деталей и заготовок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проектировании деталей контур детали может иметь выступы и впадины. Разбиение на треугольники помогает вычислить площадь материала или рабочей поверхности без сложных «новых» формул.
</a:t>
            </a:r>
            <a:endParaRPr lang="en-US" sz="1088" dirty="0"/>
          </a:p>
        </p:txBody>
      </p:sp>
      <p:sp>
        <p:nvSpPr>
          <p:cNvPr id="16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Мозаики и наборы плиток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Мозаика редко укладывается в идеальные квадраты. По площади отдельных элементов можно суммировать общий результат и понять, сколько плиток нужно для покрытия нужной области.
</a:t>
            </a:r>
            <a:endParaRPr lang="en-US" sz="111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произвольного многоугольника находят через разбиение на простые фигуры, по клетчатой бумаге или с помощью координат. Во всех случаях используются знакомые идеи школьной геометрии.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Разбиение на части делает задачу наглядной: треугольники, прямоугольники и трапеции имеют понятные формулы, а итог получается суммированием или вычитанием нужных областей.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 теме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Клетчатая бумага подходит для приблизительной оценки и быстрой проверки. Координатный способ даёт более точный результат, если вершины заданы координатами и контур записан в правильном порядке.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решения зависит от выбора метода, аккуратных построений и внимательной записи ответа в квадратных единицах. После вычислений полезно выполнить проверку по рисунку или по сетке.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сложная фигура измеряется по понятным правилам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Произвольный многоугольник не требует отдельной формулы для каждого случая: его площадь находят через разбиение, координаты вершин и проверку по рисунку или клетчатой сетке, чтобы уверенно решать практические задачи.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2026-05-13T08:52:32Z</dcterms:created>
  <dcterms:modified xsi:type="dcterms:W3CDTF">2026-05-13T08:52:32Z</dcterms:modified>
</cp:coreProperties>
</file>