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Избирательное право: как граждане участвуют в формировании власти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право голоса формирует власть, выборы и ответственность граждан?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позволяют обществу мирно формировать власть, оценивать её действия и менять руководство без насилия. Поэтому избирательное право связывает Конституцию, политическое участие граждан и устойчивость демократического государства.
</a:t>
            </a:r>
            <a:endParaRPr lang="en-US" sz="1588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Избирательное право как основа демократии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935947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935947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 пассивное избирательное право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70138" y="1845857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право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2475" y="240815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право гражданина голосовать на выборах и референдумах, выражая свою волю напрямую. В России оно обычно возникает с 18 лет и требует гражданства, дееспособности и соблюдения закона.
</a:t>
            </a:r>
            <a:endParaRPr lang="en-US" sz="1280" dirty="0"/>
          </a:p>
        </p:txBody>
      </p:sp>
      <p:sp>
        <p:nvSpPr>
          <p:cNvPr id="11" name="Text 4"/>
          <p:cNvSpPr txBox="1"/>
          <p:nvPr/>
        </p:nvSpPr>
        <p:spPr>
          <a:xfrm>
            <a:off x="5217925" y="184585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Пассивное право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680325" y="240618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право быть избранным в органы власти при выполнении установленных требований. Возраст, срок проживания и иные условия зависят от уровня выборов и конкретной должности, которую занимает кандидат.
</a:t>
            </a:r>
            <a:endParaRPr lang="en-US" sz="12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Всеобщность и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Всеобщий характер выборов означает, что участвовать могут все граждане, соответствующие требованиям закона. Равенство гарантирует одинаковую значимость каждого голоса и недопустимость каких-либо привилегий.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тайное голосование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голосование позволяет избирателю самому выбирать кандидата или список. Тайна бюллетеня защищает свободу решения и исключает давление со стороны должностных лиц, родственников или работодателя.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выборов в демократическом государстве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781" y="1336325"/>
            <a:ext cx="4250837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РФ; федеральные законы о выборах и гарантиях избирательных прав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юридические требования к избирателям и кандидатам.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Избирательное право охватывает широкую аудиторию, но действует в строгих правовых рамках, чтобы обеспечить законность и равные условия участия.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условия участия в выборах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решение о голосовании влияют не только убеждения, но и доверие к институтам, жизненный опыт и обсуждение политики в семье и школе.
</a:t>
            </a:r>
            <a:endParaRPr lang="en-US" sz="1159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мотивов участия в выборах по материалам обществознания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избирателя обычно многослойна: она сочетает ответственность, прагматический интерес и оценку политической ситуации.
</a:t>
            </a:r>
            <a:endParaRPr lang="en-US" sz="1258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граждане участвуют в выборах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Мажоритарная система строится на принципе большинства: побеждает кандидат или список, получивший больше голосов. Она усиливает личную ответственность избранного представителя перед избирателями.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Избирательные системы и их различия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Пропорциональная система распределяет места между партиями в соответствии с итогами голосования. Она лучше отражает спектр политических взглядов и интересов, представленных в обществе.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система объединяет оба подхода: часть депутатов избирается по округам, часть — по партийным спискам. Такой вариант стремится совместить представительство партий и конкретных территорий.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избирательного процесса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закреплённая избирательным законодательством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Избирательный участок — это место, где голосуют граждане, закреплённые за определённой территорией. Здесь находятся списки избирателей, бюллетени, кабины для тайного голосования и информационные материалы.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Работу участка обеспечивает участковая комиссия: она проверяет документы, выдаёт бюллетени, следит за порядком и разъясняет процедуру. Наблюдатели помогают контролировать соблюдение правил и прозрачность голосования.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Избирательный участок: кто и что находится на месте голосования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06" y="1191478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07512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68518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списков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Комиссии уточняют списки избирателей, чтобы каждый гражданин мог проголосовать на своём участке. Это снижает ошибки и помогает организовать голосование без лишних задержек.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кандидатов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Комиссии принимают документы, проверяют их соответствие закону и регистрируют участников выборов. Эта процедура обеспечивает равные и формально одинаковые условия для всех кандидатов и списков.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Голосование и подсчёт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участке комиссия выдаёт бюллетени, организует голосование и подсчитывает голоса. Затем оформляются протоколы, которые фиксируют результаты в установленной законом форме.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уровней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действуют участковые, территориальные, региональные комиссии и Центральная избирательная комиссия. Такая структура помогает координировать выборы и контролировать соблюдение единых правил.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Избирательные комиссии и их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3571"/>
            <a:ext cx="4164900" cy="17762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норм избирательного законодательства РФ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нарушения и их правовые последствия на выборах.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вмешательство в свободное волеизъявление подрывает легитимность выборов и может привести к отмене результатов и ответственности нарушителей.
</a:t>
            </a:r>
            <a:endParaRPr lang="en-US" sz="1138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избирательного процесса и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доверие сильнее всего влияет сочетание открытости подсчета, контроля и доступной информации для избирателя.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курса обществознания и практики избирательного права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растет, когда процедура понятна, проверяема и защищена от нарушений, а не только когда известен итог.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доверие к выборам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Наблюдатели присутствуют на участке при голосовании и подсчете голосов, фиксируют нарушения, задают вопросы по процедурам и помогают сделать процесс более прозрачным.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Наблюдатели, СМИ и общественный контроль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массовой информации информируют граждан о ходе кампании, публикуют сведения о кандидатах и дают возможность сравнивать программы, позиции и аргументы участников.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объединения и правозащитные структуры проводят мониторинг выборов, обращают внимание на доступность процедур и проверяют, соблюдаются ли гарантии избирательных прав.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этих институтов снижает риск злоупотреблений и укрепляет доверие к результатам, если контроль ведется открыто и в рамках закона.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Законная агитация проходит в установленные сроки и включает программы, встречи, дебаты, плакаты, ролики и выступления в СМИ. Она дает избирателю возможность сравнить позиции участников кампании.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Закон запрещает подкуп, клевету, давление на избирателей и скрытую агитацию под видом информирования. Особо важно соблюдать запрет в день голосования и в иные периоды, прямо установленные законом.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Агитация: законные формы и ограничения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проблемы к выбору в бюллетене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принятия решения избирателем на основе информации, ценностей и проверки источников.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решает свои задачи: от формирования высших органов власти до решения местных вопросов.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Конституции РФ и федеральным законам о выборах
</a:t>
            </a:r>
            <a:endParaRPr lang="en-US" sz="1031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Избирательное право действует во всей системе публичной власти и связывает гражданина с решениями разного масштаба.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выборов в России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Многие молодые избиратели сомневаются, что их голос действительно способен повлиять на итог, и поэтому откладывают участие, особенно если политическая повестка кажется далекой от повседневных задач.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молодежь не всегда активно участвует в выборах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Низкая информированность о партиях, кандидатах и порядке голосования снижает уверенность в выборе. При этом молодежь особенно чувствительна к темам образования, будущей работы и цифровой среды.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Интерес к выборам растет, когда школьники и студенты видят связь между политическими решениями и собственной жизнью. Тогда голосование становится частью гражданской позиции, а не формальностью.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норм избирательного законодательства РФ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права гражданина при голосовании и защита процедуры на участке.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 вправе не только голосовать, но и требовать соблюдения порядка, тайны волеизъявления и законной процедуры на участке.
</a:t>
            </a:r>
            <a:endParaRPr lang="en-US" sz="1174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избирателя в день голосования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059889"/>
            <a:ext cx="8355900" cy="1640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 информирование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помогают быстро получать сведения о выборах, проверять данные и подавать заявления. Это делает процедуру удобнее и понятнее для граждан, особенно для молодежи.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83402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требования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электронное голосование требует надежной идентификации, защиты персональных данных и устойчивой системы. Чем выше технологичность, тем важнее прозрачность и доверие к правилам.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94050" y="182989"/>
            <a:ext cx="83559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и доступ к выборам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начинаются с личной ответственности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Избирательное право показывает, как свобода выбора сочетается с правовыми гарантиями и гражданской ответственностью: именно от участия людей зависит легитимность власти, качество решений и развитие общества.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2026-05-25T14:04:32Z</dcterms:created>
  <dcterms:modified xsi:type="dcterms:W3CDTF">2026-05-25T14:04:32Z</dcterms:modified>
</cp:coreProperties>
</file>